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30"/>
  </p:notesMasterIdLst>
  <p:handoutMasterIdLst>
    <p:handoutMasterId r:id="rId31"/>
  </p:handoutMasterIdLst>
  <p:sldIdLst>
    <p:sldId id="322" r:id="rId5"/>
    <p:sldId id="345" r:id="rId6"/>
    <p:sldId id="328" r:id="rId7"/>
    <p:sldId id="318" r:id="rId8"/>
    <p:sldId id="319" r:id="rId9"/>
    <p:sldId id="289" r:id="rId10"/>
    <p:sldId id="317" r:id="rId11"/>
    <p:sldId id="280" r:id="rId12"/>
    <p:sldId id="323" r:id="rId13"/>
    <p:sldId id="320" r:id="rId14"/>
    <p:sldId id="354" r:id="rId15"/>
    <p:sldId id="329" r:id="rId16"/>
    <p:sldId id="337" r:id="rId17"/>
    <p:sldId id="346" r:id="rId18"/>
    <p:sldId id="338" r:id="rId19"/>
    <p:sldId id="339" r:id="rId20"/>
    <p:sldId id="340" r:id="rId21"/>
    <p:sldId id="341" r:id="rId22"/>
    <p:sldId id="342" r:id="rId23"/>
    <p:sldId id="343" r:id="rId24"/>
    <p:sldId id="344" r:id="rId25"/>
    <p:sldId id="348" r:id="rId26"/>
    <p:sldId id="351" r:id="rId27"/>
    <p:sldId id="352" r:id="rId28"/>
    <p:sldId id="310" r:id="rId29"/>
  </p:sldIdLst>
  <p:sldSz cx="7772400" cy="10058400"/>
  <p:notesSz cx="7010400" cy="9296400"/>
  <p:embeddedFontLst>
    <p:embeddedFont>
      <p:font typeface="Corbel" panose="020B050302020402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Impact" panose="020B0806030902050204" pitchFamily="34" charset="0"/>
      <p:regular r:id="rId40"/>
    </p:embeddedFont>
    <p:embeddedFont>
      <p:font typeface="Verdana" panose="020B0604030504040204" pitchFamily="34" charset="0"/>
      <p:regular r:id="rId41"/>
      <p:bold r:id="rId42"/>
      <p:italic r:id="rId43"/>
      <p:boldItalic r:id="rId44"/>
    </p:embeddedFont>
  </p:embeddedFontLst>
  <p:custDataLst>
    <p:tags r:id="rId45"/>
  </p:custDataLst>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ortman, Barbara" initials="WB" lastIdx="7" clrIdx="0"/>
  <p:cmAuthor id="1" name="BeDell, Megan" initials="BM"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AF6"/>
    <a:srgbClr val="D7E3FF"/>
    <a:srgbClr val="B2C9FF"/>
    <a:srgbClr val="3A75C4"/>
    <a:srgbClr val="F6A122"/>
    <a:srgbClr val="96765D"/>
    <a:srgbClr val="7CA2D5"/>
    <a:srgbClr val="992135"/>
    <a:srgbClr val="547730"/>
    <a:srgbClr val="FDF0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66" autoAdjust="0"/>
    <p:restoredTop sz="93881" autoAdjust="0"/>
  </p:normalViewPr>
  <p:slideViewPr>
    <p:cSldViewPr>
      <p:cViewPr varScale="1">
        <p:scale>
          <a:sx n="76" d="100"/>
          <a:sy n="76" d="100"/>
        </p:scale>
        <p:origin x="3336" y="150"/>
      </p:cViewPr>
      <p:guideLst>
        <p:guide orient="horz" pos="3168"/>
        <p:guide pos="2448"/>
      </p:guideLst>
    </p:cSldViewPr>
  </p:slid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8" d="100"/>
          <a:sy n="68" d="100"/>
        </p:scale>
        <p:origin x="-2826"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CDB69DFF-5A42-4058-9981-102A04DCC12D}" type="datetimeFigureOut">
              <a:rPr lang="en-US" smtClean="0"/>
              <a:t>10/15/2019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83B6EAE5-DBB1-4142-A722-9C50EA8ADD11}" type="slidenum">
              <a:rPr lang="en-US" smtClean="0"/>
              <a:t>‹#›</a:t>
            </a:fld>
            <a:endParaRPr lang="en-US"/>
          </a:p>
        </p:txBody>
      </p:sp>
    </p:spTree>
    <p:extLst>
      <p:ext uri="{BB962C8B-B14F-4D97-AF65-F5344CB8AC3E}">
        <p14:creationId xmlns:p14="http://schemas.microsoft.com/office/powerpoint/2010/main" val="14894565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2267" tIns="46133" rIns="92267" bIns="46133" rtlCol="0"/>
          <a:lstStyle>
            <a:lvl1pPr algn="l">
              <a:defRPr sz="1300">
                <a:latin typeface="Calibri" pitchFamily="34" charset="0"/>
              </a:defRPr>
            </a:lvl1pPr>
          </a:lstStyle>
          <a:p>
            <a:pPr>
              <a:defRPr/>
            </a:pPr>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2267" tIns="46133" rIns="92267" bIns="46133" rtlCol="0"/>
          <a:lstStyle>
            <a:lvl1pPr algn="r">
              <a:defRPr sz="1300">
                <a:latin typeface="Calibri" pitchFamily="34" charset="0"/>
              </a:defRPr>
            </a:lvl1pPr>
          </a:lstStyle>
          <a:p>
            <a:pPr>
              <a:defRPr/>
            </a:pPr>
            <a:fld id="{F3F7ED82-233A-4883-97A5-DA0D264509CC}" type="datetimeFigureOut">
              <a:rPr lang="en-US"/>
              <a:pPr>
                <a:defRPr/>
              </a:pPr>
              <a:t>10/15/2019</a:t>
            </a:fld>
            <a:endParaRPr lang="en-US" dirty="0"/>
          </a:p>
        </p:txBody>
      </p:sp>
      <p:sp>
        <p:nvSpPr>
          <p:cNvPr id="4" name="Slide Image Placeholder 3"/>
          <p:cNvSpPr>
            <a:spLocks noGrp="1" noRot="1" noChangeAspect="1"/>
          </p:cNvSpPr>
          <p:nvPr>
            <p:ph type="sldImg" idx="2"/>
          </p:nvPr>
        </p:nvSpPr>
        <p:spPr>
          <a:xfrm>
            <a:off x="2160588" y="696913"/>
            <a:ext cx="2690812" cy="3486150"/>
          </a:xfrm>
          <a:prstGeom prst="rect">
            <a:avLst/>
          </a:prstGeom>
          <a:noFill/>
          <a:ln w="12700">
            <a:solidFill>
              <a:prstClr val="black"/>
            </a:solidFill>
          </a:ln>
        </p:spPr>
        <p:txBody>
          <a:bodyPr vert="horz" lIns="92267" tIns="46133" rIns="92267" bIns="46133"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2267" tIns="46133" rIns="92267" bIns="46133"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2267" tIns="46133" rIns="92267" bIns="46133" rtlCol="0" anchor="b"/>
          <a:lstStyle>
            <a:lvl1pPr algn="l">
              <a:defRPr sz="1300">
                <a:latin typeface="Calibri" pitchFamily="34" charset="0"/>
              </a:defRPr>
            </a:lvl1pPr>
          </a:lstStyle>
          <a:p>
            <a:pPr>
              <a:defRPr/>
            </a:pPr>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2267" tIns="46133" rIns="92267" bIns="46133" rtlCol="0" anchor="b"/>
          <a:lstStyle>
            <a:lvl1pPr algn="r">
              <a:defRPr sz="1300">
                <a:latin typeface="Calibri" pitchFamily="34" charset="0"/>
              </a:defRPr>
            </a:lvl1pPr>
          </a:lstStyle>
          <a:p>
            <a:pPr>
              <a:defRPr/>
            </a:pPr>
            <a:fld id="{E7FC0E85-33AE-4F27-9F15-C87F049DF861}" type="slidenum">
              <a:rPr lang="en-US"/>
              <a:pPr>
                <a:defRPr/>
              </a:pPr>
              <a:t>‹#›</a:t>
            </a:fld>
            <a:endParaRPr lang="en-US" dirty="0"/>
          </a:p>
        </p:txBody>
      </p:sp>
    </p:spTree>
    <p:extLst>
      <p:ext uri="{BB962C8B-B14F-4D97-AF65-F5344CB8AC3E}">
        <p14:creationId xmlns:p14="http://schemas.microsoft.com/office/powerpoint/2010/main" val="114223886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0</a:t>
            </a:fld>
            <a:endParaRPr lang="en-US" dirty="0"/>
          </a:p>
        </p:txBody>
      </p:sp>
    </p:spTree>
    <p:extLst>
      <p:ext uri="{BB962C8B-B14F-4D97-AF65-F5344CB8AC3E}">
        <p14:creationId xmlns:p14="http://schemas.microsoft.com/office/powerpoint/2010/main" val="2506739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9</a:t>
            </a:fld>
            <a:endParaRPr lang="en-US" dirty="0"/>
          </a:p>
        </p:txBody>
      </p:sp>
    </p:spTree>
    <p:extLst>
      <p:ext uri="{BB962C8B-B14F-4D97-AF65-F5344CB8AC3E}">
        <p14:creationId xmlns:p14="http://schemas.microsoft.com/office/powerpoint/2010/main" val="318569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11</a:t>
            </a:fld>
            <a:endParaRPr lang="en-US" dirty="0"/>
          </a:p>
        </p:txBody>
      </p:sp>
    </p:spTree>
    <p:extLst>
      <p:ext uri="{BB962C8B-B14F-4D97-AF65-F5344CB8AC3E}">
        <p14:creationId xmlns:p14="http://schemas.microsoft.com/office/powerpoint/2010/main" val="2088042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12</a:t>
            </a:fld>
            <a:endParaRPr lang="en-US" dirty="0"/>
          </a:p>
        </p:txBody>
      </p:sp>
    </p:spTree>
    <p:extLst>
      <p:ext uri="{BB962C8B-B14F-4D97-AF65-F5344CB8AC3E}">
        <p14:creationId xmlns:p14="http://schemas.microsoft.com/office/powerpoint/2010/main" val="287361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13</a:t>
            </a:fld>
            <a:endParaRPr lang="en-US" dirty="0"/>
          </a:p>
        </p:txBody>
      </p:sp>
    </p:spTree>
    <p:extLst>
      <p:ext uri="{BB962C8B-B14F-4D97-AF65-F5344CB8AC3E}">
        <p14:creationId xmlns:p14="http://schemas.microsoft.com/office/powerpoint/2010/main" val="139876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14</a:t>
            </a:fld>
            <a:endParaRPr lang="en-US" dirty="0"/>
          </a:p>
        </p:txBody>
      </p:sp>
    </p:spTree>
    <p:extLst>
      <p:ext uri="{BB962C8B-B14F-4D97-AF65-F5344CB8AC3E}">
        <p14:creationId xmlns:p14="http://schemas.microsoft.com/office/powerpoint/2010/main" val="69738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15</a:t>
            </a:fld>
            <a:endParaRPr lang="en-US" dirty="0"/>
          </a:p>
        </p:txBody>
      </p:sp>
    </p:spTree>
    <p:extLst>
      <p:ext uri="{BB962C8B-B14F-4D97-AF65-F5344CB8AC3E}">
        <p14:creationId xmlns:p14="http://schemas.microsoft.com/office/powerpoint/2010/main" val="554914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16</a:t>
            </a:fld>
            <a:endParaRPr lang="en-US" dirty="0"/>
          </a:p>
        </p:txBody>
      </p:sp>
    </p:spTree>
    <p:extLst>
      <p:ext uri="{BB962C8B-B14F-4D97-AF65-F5344CB8AC3E}">
        <p14:creationId xmlns:p14="http://schemas.microsoft.com/office/powerpoint/2010/main" val="8956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17</a:t>
            </a:fld>
            <a:endParaRPr lang="en-US" dirty="0"/>
          </a:p>
        </p:txBody>
      </p:sp>
    </p:spTree>
    <p:extLst>
      <p:ext uri="{BB962C8B-B14F-4D97-AF65-F5344CB8AC3E}">
        <p14:creationId xmlns:p14="http://schemas.microsoft.com/office/powerpoint/2010/main" val="267738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18</a:t>
            </a:fld>
            <a:endParaRPr lang="en-US" dirty="0"/>
          </a:p>
        </p:txBody>
      </p:sp>
    </p:spTree>
    <p:extLst>
      <p:ext uri="{BB962C8B-B14F-4D97-AF65-F5344CB8AC3E}">
        <p14:creationId xmlns:p14="http://schemas.microsoft.com/office/powerpoint/2010/main" val="356054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19</a:t>
            </a:fld>
            <a:endParaRPr lang="en-US" dirty="0"/>
          </a:p>
        </p:txBody>
      </p:sp>
    </p:spTree>
    <p:extLst>
      <p:ext uri="{BB962C8B-B14F-4D97-AF65-F5344CB8AC3E}">
        <p14:creationId xmlns:p14="http://schemas.microsoft.com/office/powerpoint/2010/main" val="328467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1</a:t>
            </a:fld>
            <a:endParaRPr lang="en-US" dirty="0"/>
          </a:p>
        </p:txBody>
      </p:sp>
    </p:spTree>
    <p:extLst>
      <p:ext uri="{BB962C8B-B14F-4D97-AF65-F5344CB8AC3E}">
        <p14:creationId xmlns:p14="http://schemas.microsoft.com/office/powerpoint/2010/main" val="2304544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20</a:t>
            </a:fld>
            <a:endParaRPr lang="en-US" dirty="0"/>
          </a:p>
        </p:txBody>
      </p:sp>
    </p:spTree>
    <p:extLst>
      <p:ext uri="{BB962C8B-B14F-4D97-AF65-F5344CB8AC3E}">
        <p14:creationId xmlns:p14="http://schemas.microsoft.com/office/powerpoint/2010/main" val="54648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21</a:t>
            </a:fld>
            <a:endParaRPr lang="en-US" dirty="0"/>
          </a:p>
        </p:txBody>
      </p:sp>
    </p:spTree>
    <p:extLst>
      <p:ext uri="{BB962C8B-B14F-4D97-AF65-F5344CB8AC3E}">
        <p14:creationId xmlns:p14="http://schemas.microsoft.com/office/powerpoint/2010/main" val="1800745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22</a:t>
            </a:fld>
            <a:endParaRPr lang="en-US" dirty="0"/>
          </a:p>
        </p:txBody>
      </p:sp>
    </p:spTree>
    <p:extLst>
      <p:ext uri="{BB962C8B-B14F-4D97-AF65-F5344CB8AC3E}">
        <p14:creationId xmlns:p14="http://schemas.microsoft.com/office/powerpoint/2010/main" val="1800745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23</a:t>
            </a:fld>
            <a:endParaRPr lang="en-US" dirty="0"/>
          </a:p>
        </p:txBody>
      </p:sp>
    </p:spTree>
    <p:extLst>
      <p:ext uri="{BB962C8B-B14F-4D97-AF65-F5344CB8AC3E}">
        <p14:creationId xmlns:p14="http://schemas.microsoft.com/office/powerpoint/2010/main" val="1800745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24</a:t>
            </a:fld>
            <a:endParaRPr lang="en-US" dirty="0"/>
          </a:p>
        </p:txBody>
      </p:sp>
    </p:spTree>
    <p:extLst>
      <p:ext uri="{BB962C8B-B14F-4D97-AF65-F5344CB8AC3E}">
        <p14:creationId xmlns:p14="http://schemas.microsoft.com/office/powerpoint/2010/main" val="180074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2</a:t>
            </a:fld>
            <a:endParaRPr lang="en-US" dirty="0"/>
          </a:p>
        </p:txBody>
      </p:sp>
    </p:spTree>
    <p:extLst>
      <p:ext uri="{BB962C8B-B14F-4D97-AF65-F5344CB8AC3E}">
        <p14:creationId xmlns:p14="http://schemas.microsoft.com/office/powerpoint/2010/main" val="655510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fld id="{4D361BB3-11F8-4876-A909-7A94C10D2E65}" type="slidenum">
              <a:rPr lang="en-US" smtClean="0"/>
              <a:pPr eaLnBrk="1" hangingPunct="1"/>
              <a:t>3</a:t>
            </a:fld>
            <a:endParaRPr lang="en-US" dirty="0"/>
          </a:p>
        </p:txBody>
      </p:sp>
    </p:spTree>
    <p:extLst>
      <p:ext uri="{BB962C8B-B14F-4D97-AF65-F5344CB8AC3E}">
        <p14:creationId xmlns:p14="http://schemas.microsoft.com/office/powerpoint/2010/main" val="103385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4</a:t>
            </a:fld>
            <a:endParaRPr lang="en-US" dirty="0"/>
          </a:p>
        </p:txBody>
      </p:sp>
    </p:spTree>
    <p:extLst>
      <p:ext uri="{BB962C8B-B14F-4D97-AF65-F5344CB8AC3E}">
        <p14:creationId xmlns:p14="http://schemas.microsoft.com/office/powerpoint/2010/main" val="376506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5</a:t>
            </a:fld>
            <a:endParaRPr lang="en-US" dirty="0"/>
          </a:p>
        </p:txBody>
      </p:sp>
    </p:spTree>
    <p:extLst>
      <p:ext uri="{BB962C8B-B14F-4D97-AF65-F5344CB8AC3E}">
        <p14:creationId xmlns:p14="http://schemas.microsoft.com/office/powerpoint/2010/main" val="235300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6</a:t>
            </a:fld>
            <a:endParaRPr lang="en-US" dirty="0"/>
          </a:p>
        </p:txBody>
      </p:sp>
    </p:spTree>
    <p:extLst>
      <p:ext uri="{BB962C8B-B14F-4D97-AF65-F5344CB8AC3E}">
        <p14:creationId xmlns:p14="http://schemas.microsoft.com/office/powerpoint/2010/main" val="587521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7</a:t>
            </a:fld>
            <a:endParaRPr lang="en-US" dirty="0"/>
          </a:p>
        </p:txBody>
      </p:sp>
    </p:spTree>
    <p:extLst>
      <p:ext uri="{BB962C8B-B14F-4D97-AF65-F5344CB8AC3E}">
        <p14:creationId xmlns:p14="http://schemas.microsoft.com/office/powerpoint/2010/main" val="233087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7FC0E85-33AE-4F27-9F15-C87F049DF861}" type="slidenum">
              <a:rPr lang="en-US" smtClean="0"/>
              <a:pPr>
                <a:defRPr/>
              </a:pPr>
              <a:t>8</a:t>
            </a:fld>
            <a:endParaRPr lang="en-US" dirty="0"/>
          </a:p>
        </p:txBody>
      </p:sp>
    </p:spTree>
    <p:extLst>
      <p:ext uri="{BB962C8B-B14F-4D97-AF65-F5344CB8AC3E}">
        <p14:creationId xmlns:p14="http://schemas.microsoft.com/office/powerpoint/2010/main" val="2324065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grpSp>
        <p:nvGrpSpPr>
          <p:cNvPr id="9" name="Group 38"/>
          <p:cNvGrpSpPr>
            <a:grpSpLocks/>
          </p:cNvGrpSpPr>
          <p:nvPr userDrawn="1"/>
        </p:nvGrpSpPr>
        <p:grpSpPr bwMode="auto">
          <a:xfrm>
            <a:off x="3198814" y="5024438"/>
            <a:ext cx="2211388" cy="461962"/>
            <a:chOff x="2367949" y="4924425"/>
            <a:chExt cx="946751" cy="197644"/>
          </a:xfrm>
        </p:grpSpPr>
        <p:sp>
          <p:nvSpPr>
            <p:cNvPr id="11" name="Rectangle 10"/>
            <p:cNvSpPr/>
            <p:nvPr/>
          </p:nvSpPr>
          <p:spPr>
            <a:xfrm>
              <a:off x="2367949" y="4924425"/>
              <a:ext cx="231081"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p:cNvSpPr/>
            <p:nvPr/>
          </p:nvSpPr>
          <p:spPr>
            <a:xfrm>
              <a:off x="2725445" y="4924425"/>
              <a:ext cx="231081"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p:cNvSpPr/>
            <p:nvPr/>
          </p:nvSpPr>
          <p:spPr>
            <a:xfrm>
              <a:off x="3083619"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3" name="ClipArt Placeholder 2"/>
          <p:cNvSpPr>
            <a:spLocks noGrp="1"/>
          </p:cNvSpPr>
          <p:nvPr>
            <p:ph type="clipArt" sz="quarter" idx="21"/>
          </p:nvPr>
        </p:nvSpPr>
        <p:spPr>
          <a:xfrm>
            <a:off x="5943600" y="8358188"/>
            <a:ext cx="1295400" cy="862012"/>
          </a:xfrm>
        </p:spPr>
        <p:txBody>
          <a:bodyPr/>
          <a:lstStyle>
            <a:lvl1pPr algn="ctr">
              <a:defRPr baseline="0"/>
            </a:lvl1pPr>
          </a:lstStyle>
          <a:p>
            <a:pPr lvl="0"/>
            <a:r>
              <a:rPr lang="en-US" noProof="0" dirty="0"/>
              <a:t>Click icon to add clip art</a:t>
            </a:r>
          </a:p>
        </p:txBody>
      </p:sp>
      <p:sp>
        <p:nvSpPr>
          <p:cNvPr id="5" name="Text Placeholder 4"/>
          <p:cNvSpPr>
            <a:spLocks noGrp="1"/>
          </p:cNvSpPr>
          <p:nvPr>
            <p:ph type="body" sz="quarter" idx="19"/>
          </p:nvPr>
        </p:nvSpPr>
        <p:spPr>
          <a:xfrm>
            <a:off x="-46298" y="3124200"/>
            <a:ext cx="7848600" cy="1600200"/>
          </a:xfrm>
        </p:spPr>
        <p:txBody>
          <a:bodyPr/>
          <a:lstStyle>
            <a:lvl1pPr>
              <a:defRPr sz="12400" b="0" baseline="0">
                <a:solidFill>
                  <a:schemeClr val="accent5"/>
                </a:solidFill>
                <a:latin typeface="Impact" pitchFamily="34" charset="0"/>
              </a:defRPr>
            </a:lvl1pPr>
          </a:lstStyle>
          <a:p>
            <a:pPr lvl="0"/>
            <a:r>
              <a:rPr lang="en-US" dirty="0"/>
              <a:t>Click to edit</a:t>
            </a:r>
          </a:p>
        </p:txBody>
      </p:sp>
      <p:sp>
        <p:nvSpPr>
          <p:cNvPr id="7" name="Text Placeholder 6"/>
          <p:cNvSpPr>
            <a:spLocks noGrp="1"/>
          </p:cNvSpPr>
          <p:nvPr>
            <p:ph type="body" sz="quarter" idx="20"/>
          </p:nvPr>
        </p:nvSpPr>
        <p:spPr>
          <a:xfrm>
            <a:off x="11574" y="4015450"/>
            <a:ext cx="7772400" cy="533400"/>
          </a:xfrm>
        </p:spPr>
        <p:txBody>
          <a:bodyPr/>
          <a:lstStyle>
            <a:lvl1pPr algn="ctr">
              <a:defRPr sz="2600">
                <a:solidFill>
                  <a:schemeClr val="tx1"/>
                </a:solidFill>
                <a:latin typeface="Myriad Pro Black"/>
              </a:defRPr>
            </a:lvl1pPr>
          </a:lstStyle>
          <a:p>
            <a:pPr lvl="0"/>
            <a:r>
              <a:rPr lang="en-US" dirty="0"/>
              <a:t>Click to edit Master text styles</a:t>
            </a:r>
          </a:p>
        </p:txBody>
      </p:sp>
      <p:sp>
        <p:nvSpPr>
          <p:cNvPr id="26" name="Picture Placeholder 5"/>
          <p:cNvSpPr>
            <a:spLocks noGrp="1"/>
          </p:cNvSpPr>
          <p:nvPr>
            <p:ph type="pic" sz="quarter" idx="18"/>
          </p:nvPr>
        </p:nvSpPr>
        <p:spPr>
          <a:xfrm>
            <a:off x="5816199" y="1731740"/>
            <a:ext cx="1499001" cy="1490221"/>
          </a:xfrm>
        </p:spPr>
        <p:txBody>
          <a:bodyPr/>
          <a:lstStyle>
            <a:lvl1pPr marL="0" indent="0" algn="ctr">
              <a:defRPr/>
            </a:lvl1pPr>
          </a:lstStyle>
          <a:p>
            <a:pPr lvl="0"/>
            <a:r>
              <a:rPr lang="en-US" noProof="0" dirty="0"/>
              <a:t>Click icon to add picture</a:t>
            </a:r>
          </a:p>
        </p:txBody>
      </p:sp>
      <p:sp>
        <p:nvSpPr>
          <p:cNvPr id="23" name="Picture Placeholder 5"/>
          <p:cNvSpPr>
            <a:spLocks noGrp="1"/>
          </p:cNvSpPr>
          <p:nvPr>
            <p:ph type="pic" sz="quarter" idx="15"/>
          </p:nvPr>
        </p:nvSpPr>
        <p:spPr>
          <a:xfrm>
            <a:off x="482198" y="1737167"/>
            <a:ext cx="1499001" cy="1490221"/>
          </a:xfrm>
        </p:spPr>
        <p:txBody>
          <a:bodyPr/>
          <a:lstStyle>
            <a:lvl1pPr marL="0" indent="0" algn="ctr">
              <a:defRPr/>
            </a:lvl1pPr>
          </a:lstStyle>
          <a:p>
            <a:pPr lvl="0"/>
            <a:r>
              <a:rPr lang="en-US" noProof="0" dirty="0"/>
              <a:t>Click icon to add picture</a:t>
            </a:r>
          </a:p>
        </p:txBody>
      </p:sp>
      <p:sp>
        <p:nvSpPr>
          <p:cNvPr id="24" name="Picture Placeholder 5"/>
          <p:cNvSpPr>
            <a:spLocks noGrp="1"/>
          </p:cNvSpPr>
          <p:nvPr>
            <p:ph type="pic" sz="quarter" idx="16"/>
          </p:nvPr>
        </p:nvSpPr>
        <p:spPr>
          <a:xfrm>
            <a:off x="2260198" y="1735358"/>
            <a:ext cx="1499001" cy="1490221"/>
          </a:xfrm>
        </p:spPr>
        <p:txBody>
          <a:bodyPr/>
          <a:lstStyle>
            <a:lvl1pPr marL="0" indent="0" algn="ctr">
              <a:defRPr/>
            </a:lvl1pPr>
          </a:lstStyle>
          <a:p>
            <a:pPr lvl="0"/>
            <a:r>
              <a:rPr lang="en-US" noProof="0" dirty="0"/>
              <a:t>Click icon to add picture</a:t>
            </a:r>
          </a:p>
        </p:txBody>
      </p:sp>
      <p:sp>
        <p:nvSpPr>
          <p:cNvPr id="25" name="Picture Placeholder 5"/>
          <p:cNvSpPr>
            <a:spLocks noGrp="1"/>
          </p:cNvSpPr>
          <p:nvPr>
            <p:ph type="pic" sz="quarter" idx="17"/>
          </p:nvPr>
        </p:nvSpPr>
        <p:spPr>
          <a:xfrm>
            <a:off x="4038198" y="1733549"/>
            <a:ext cx="1499001" cy="1490221"/>
          </a:xfrm>
        </p:spPr>
        <p:txBody>
          <a:bodyPr/>
          <a:lstStyle>
            <a:lvl1pPr marL="0" indent="0" algn="ctr">
              <a:defRPr/>
            </a:lvl1pPr>
          </a:lstStyle>
          <a:p>
            <a:pPr lvl="0"/>
            <a:r>
              <a:rPr lang="en-US" noProof="0" dirty="0"/>
              <a:t>Click icon to add picture</a:t>
            </a:r>
          </a:p>
        </p:txBody>
      </p:sp>
      <p:sp>
        <p:nvSpPr>
          <p:cNvPr id="14" name="Rectangle 13"/>
          <p:cNvSpPr/>
          <p:nvPr userDrawn="1"/>
        </p:nvSpPr>
        <p:spPr bwMode="auto">
          <a:xfrm>
            <a:off x="2362200" y="5024438"/>
            <a:ext cx="539751" cy="461962"/>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Tree>
    <p:extLst>
      <p:ext uri="{BB962C8B-B14F-4D97-AF65-F5344CB8AC3E}">
        <p14:creationId xmlns:p14="http://schemas.microsoft.com/office/powerpoint/2010/main" val="743782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791200" y="8229600"/>
            <a:ext cx="1295400" cy="862013"/>
          </a:xfrm>
        </p:spPr>
        <p:txBody>
          <a:bodyPr/>
          <a:lstStyle>
            <a:lvl1pPr marL="0" indent="0" algn="ctr">
              <a:defRPr>
                <a:solidFill>
                  <a:schemeClr val="accent3"/>
                </a:solidFill>
              </a:defRPr>
            </a:lvl1pPr>
          </a:lstStyle>
          <a:p>
            <a:pPr lvl="0"/>
            <a:r>
              <a:rPr lang="en-US" noProof="0" dirty="0"/>
              <a:t>Click icon to add picture</a:t>
            </a:r>
          </a:p>
        </p:txBody>
      </p:sp>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0"/>
              </a:spcBef>
              <a:spcAft>
                <a:spcPts val="800"/>
              </a:spcAft>
              <a:defRPr>
                <a:solidFill>
                  <a:schemeClr val="accent3"/>
                </a:solidFill>
                <a:latin typeface="Calibri" pitchFamily="34" charset="0"/>
              </a:defRPr>
            </a:lvl1pPr>
            <a:lvl2pPr>
              <a:defRPr sz="1100">
                <a:latin typeface="Calibri" pitchFamily="34" charset="0"/>
              </a:defRPr>
            </a:lvl2pPr>
            <a:lvl3pPr>
              <a:defRPr sz="1100">
                <a:latin typeface="Calibri" pitchFamily="34" charset="0"/>
              </a:defRPr>
            </a:lvl3pPr>
            <a:lvl4pPr>
              <a:defRPr sz="1100">
                <a:latin typeface="Calibri" pitchFamily="34" charset="0"/>
              </a:defRPr>
            </a:lvl4pPr>
            <a:lvl5pPr>
              <a:defRPr sz="11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6306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3966" y="6463454"/>
            <a:ext cx="6606540" cy="1997710"/>
          </a:xfrm>
        </p:spPr>
        <p:txBody>
          <a:bodyPr anchor="t"/>
          <a:lstStyle>
            <a:lvl1pPr algn="l">
              <a:defRPr sz="4000" b="1" cap="all">
                <a:solidFill>
                  <a:schemeClr val="accent3"/>
                </a:solidFill>
              </a:defRPr>
            </a:lvl1pPr>
          </a:lstStyle>
          <a:p>
            <a:r>
              <a:rPr lang="en-US" dirty="0"/>
              <a:t>Click to edit Master title style</a:t>
            </a:r>
          </a:p>
        </p:txBody>
      </p:sp>
      <p:sp>
        <p:nvSpPr>
          <p:cNvPr id="3" name="Text Placeholder 2"/>
          <p:cNvSpPr>
            <a:spLocks noGrp="1"/>
          </p:cNvSpPr>
          <p:nvPr>
            <p:ph type="body" idx="1"/>
          </p:nvPr>
        </p:nvSpPr>
        <p:spPr>
          <a:xfrm>
            <a:off x="613966" y="4263180"/>
            <a:ext cx="6606540" cy="2200274"/>
          </a:xfrm>
        </p:spPr>
        <p:txBody>
          <a:bodyPr anchor="b"/>
          <a:lstStyle>
            <a:lvl1pPr marL="0" indent="0">
              <a:buNone/>
              <a:defRPr sz="2000">
                <a:solidFill>
                  <a:schemeClr val="tx1">
                    <a:tint val="75000"/>
                  </a:schemeClr>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44381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75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Page, 2 Columns">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11" name="Slide Number Placeholder 4"/>
          <p:cNvSpPr txBox="1">
            <a:spLocks/>
          </p:cNvSpPr>
          <p:nvPr userDrawn="1"/>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38500611-3BD2-4E39-9B00-377E4170B6CC}" type="slidenum">
              <a:rPr lang="en-US" sz="900">
                <a:solidFill>
                  <a:schemeClr val="accent2"/>
                </a:solidFill>
                <a:latin typeface="Calibri" pitchFamily="34" charset="0"/>
              </a:rPr>
              <a:pPr>
                <a:defRPr/>
              </a:pPr>
              <a:t>‹#›</a:t>
            </a:fld>
            <a:endParaRPr lang="en-US" sz="900" dirty="0">
              <a:solidFill>
                <a:schemeClr val="accent2"/>
              </a:solidFill>
              <a:latin typeface="Calibri" pitchFamily="34" charset="0"/>
            </a:endParaRPr>
          </a:p>
        </p:txBody>
      </p:sp>
      <p:sp>
        <p:nvSpPr>
          <p:cNvPr id="12" name="Picture Placeholder 2"/>
          <p:cNvSpPr>
            <a:spLocks noGrp="1"/>
          </p:cNvSpPr>
          <p:nvPr>
            <p:ph type="pic" sz="quarter" idx="17"/>
          </p:nvPr>
        </p:nvSpPr>
        <p:spPr>
          <a:xfrm>
            <a:off x="457200" y="6008688"/>
            <a:ext cx="1600200" cy="2119312"/>
          </a:xfrm>
        </p:spPr>
        <p:txBody>
          <a:bodyPr/>
          <a:lstStyle>
            <a:lvl1pPr>
              <a:defRPr/>
            </a:lvl1pPr>
          </a:lstStyle>
          <a:p>
            <a:pPr lvl="0"/>
            <a:r>
              <a:rPr lang="en-US" noProof="0" dirty="0"/>
              <a:t>Click icon to add picture</a:t>
            </a:r>
          </a:p>
        </p:txBody>
      </p:sp>
      <p:sp>
        <p:nvSpPr>
          <p:cNvPr id="10" name="Content Placeholder 8"/>
          <p:cNvSpPr>
            <a:spLocks noGrp="1"/>
          </p:cNvSpPr>
          <p:nvPr>
            <p:ph sz="quarter" idx="15"/>
          </p:nvPr>
        </p:nvSpPr>
        <p:spPr>
          <a:xfrm>
            <a:off x="3962400" y="457200"/>
            <a:ext cx="3291840" cy="3886200"/>
          </a:xfrm>
        </p:spPr>
        <p:txBody>
          <a:bodyPr/>
          <a:lstStyle>
            <a:lvl1pPr marL="0" indent="0">
              <a:lnSpc>
                <a:spcPct val="100000"/>
              </a:lnSpc>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Clr>
                <a:srgbClr val="F6A122"/>
              </a:buClr>
              <a:buSzPct val="100000"/>
              <a:buFont typeface="Wingdings" pitchFamily="2" charset="2"/>
              <a:buChar char="n"/>
              <a:defRPr sz="1000">
                <a:latin typeface="Calibri" pitchFamily="34" charset="0"/>
              </a:defRPr>
            </a:lvl3pPr>
            <a:lvl4pPr marL="571500" indent="-571500">
              <a:buFont typeface="Arial" pitchFamily="34" charset="0"/>
              <a:buChar char="•"/>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6"/>
          </p:nvPr>
        </p:nvSpPr>
        <p:spPr>
          <a:xfrm>
            <a:off x="5715000" y="436563"/>
            <a:ext cx="1600200" cy="1065212"/>
          </a:xfrm>
        </p:spPr>
        <p:txBody>
          <a:bodyPr/>
          <a:lstStyle>
            <a:lvl1pPr>
              <a:defRPr/>
            </a:lvl1pPr>
          </a:lstStyle>
          <a:p>
            <a:pPr lvl="0"/>
            <a:r>
              <a:rPr lang="en-US" noProof="0" dirty="0"/>
              <a:t>Click icon to add picture</a:t>
            </a:r>
          </a:p>
        </p:txBody>
      </p:sp>
      <p:sp>
        <p:nvSpPr>
          <p:cNvPr id="9" name="Content Placeholder 8"/>
          <p:cNvSpPr>
            <a:spLocks noGrp="1"/>
          </p:cNvSpPr>
          <p:nvPr>
            <p:ph sz="quarter" idx="14"/>
          </p:nvPr>
        </p:nvSpPr>
        <p:spPr>
          <a:xfrm>
            <a:off x="381000" y="457200"/>
            <a:ext cx="3291840" cy="3886200"/>
          </a:xfrm>
        </p:spPr>
        <p:txBody>
          <a:bodyPr/>
          <a:lstStyle>
            <a:lvl1pPr marL="0" indent="0">
              <a:lnSpc>
                <a:spcPct val="100000"/>
              </a:lnSpc>
              <a:spcBef>
                <a:spcPts val="0"/>
              </a:spcBef>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Clr>
                <a:srgbClr val="F6A122"/>
              </a:buClr>
              <a:buSzPct val="100000"/>
              <a:buFont typeface="Wingdings" pitchFamily="2" charset="2"/>
              <a:buChar char="n"/>
              <a:defRPr sz="1000">
                <a:latin typeface="Calibri" pitchFamily="34" charset="0"/>
              </a:defRPr>
            </a:lvl3pPr>
            <a:lvl4pPr>
              <a:buNone/>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3"/>
          </p:nvPr>
        </p:nvSpPr>
        <p:spPr>
          <a:xfrm>
            <a:off x="5791200" y="4876800"/>
            <a:ext cx="1524000" cy="2895600"/>
          </a:xfrm>
          <a:solidFill>
            <a:schemeClr val="accent1"/>
          </a:solidFill>
        </p:spPr>
        <p:txBody>
          <a:bodyPr/>
          <a:lstStyle>
            <a:lvl1pPr marL="0" indent="0">
              <a:defRPr sz="900" b="0">
                <a:solidFill>
                  <a:schemeClr val="tx1"/>
                </a:solidFill>
                <a:latin typeface="Calibri" pitchFamily="34" charset="0"/>
              </a:defRPr>
            </a:lvl1pPr>
            <a:lvl2pPr marL="0" indent="0">
              <a:defRPr sz="900" b="0">
                <a:solidFill>
                  <a:schemeClr val="tx1"/>
                </a:solidFill>
                <a:latin typeface="Calibri" pitchFamily="34"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7784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Page, 2 Columns wPhoto">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6" name="Slide Number Placeholder 4"/>
          <p:cNvSpPr txBox="1">
            <a:spLocks/>
          </p:cNvSpPr>
          <p:nvPr userDrawn="1"/>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B2DBB673-F2B8-4AE4-98FD-5597E47E76AD}" type="slidenum">
              <a:rPr lang="en-US" sz="900">
                <a:solidFill>
                  <a:schemeClr val="accent2"/>
                </a:solidFill>
                <a:latin typeface="Calibri" pitchFamily="34" charset="0"/>
              </a:rPr>
              <a:pPr>
                <a:defRPr/>
              </a:pPr>
              <a:t>‹#›</a:t>
            </a:fld>
            <a:endParaRPr lang="en-US" sz="900" dirty="0">
              <a:solidFill>
                <a:schemeClr val="accent2"/>
              </a:solidFill>
              <a:latin typeface="Calibri" pitchFamily="34" charset="0"/>
            </a:endParaRPr>
          </a:p>
        </p:txBody>
      </p:sp>
      <p:grpSp>
        <p:nvGrpSpPr>
          <p:cNvPr id="7" name="Group 18"/>
          <p:cNvGrpSpPr>
            <a:grpSpLocks/>
          </p:cNvGrpSpPr>
          <p:nvPr userDrawn="1"/>
        </p:nvGrpSpPr>
        <p:grpSpPr bwMode="auto">
          <a:xfrm>
            <a:off x="457200" y="5053013"/>
            <a:ext cx="1143000" cy="174625"/>
            <a:chOff x="2009774" y="4924425"/>
            <a:chExt cx="1304926" cy="197644"/>
          </a:xfrm>
        </p:grpSpPr>
        <p:sp>
          <p:nvSpPr>
            <p:cNvPr id="8" name="Rectangle 7"/>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ectangle 8"/>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Rectangle 10"/>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Rectangle 11"/>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3" name="Text Placeholder 2"/>
          <p:cNvSpPr>
            <a:spLocks noGrp="1"/>
          </p:cNvSpPr>
          <p:nvPr>
            <p:ph type="body" sz="quarter" idx="18"/>
          </p:nvPr>
        </p:nvSpPr>
        <p:spPr>
          <a:xfrm>
            <a:off x="365125" y="5329238"/>
            <a:ext cx="3291840" cy="1943100"/>
          </a:xfrm>
        </p:spPr>
        <p:txBody>
          <a:bodyPr/>
          <a:lstStyle>
            <a:lvl1pPr>
              <a:defRPr sz="1600">
                <a:solidFill>
                  <a:schemeClr val="accent3"/>
                </a:solidFill>
              </a:defRPr>
            </a:lvl1pPr>
            <a:lvl2pPr marL="173038" indent="-173038">
              <a:lnSpc>
                <a:spcPts val="1400"/>
              </a:lnSpc>
              <a:spcAft>
                <a:spcPts val="400"/>
              </a:spcAft>
              <a:defRPr sz="1100"/>
            </a:lvl2pPr>
            <a:lvl3pPr marL="173038" indent="-173038">
              <a:lnSpc>
                <a:spcPts val="1400"/>
              </a:lnSpc>
              <a:spcAft>
                <a:spcPts val="400"/>
              </a:spcAft>
              <a:defRPr sz="1100"/>
            </a:lvl3pPr>
            <a:lvl4pPr marL="173038" indent="-173038">
              <a:lnSpc>
                <a:spcPts val="1400"/>
              </a:lnSpc>
              <a:spcAft>
                <a:spcPts val="400"/>
              </a:spcAft>
              <a:defRPr sz="1100"/>
            </a:lvl4pPr>
            <a:lvl5pPr marL="173038" indent="-173038">
              <a:lnSpc>
                <a:spcPts val="1400"/>
              </a:lnSpc>
              <a:spcAft>
                <a:spcPts val="400"/>
              </a:spcAft>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5"/>
          <p:cNvSpPr>
            <a:spLocks noGrp="1"/>
          </p:cNvSpPr>
          <p:nvPr>
            <p:ph type="pic" sz="quarter" idx="17"/>
          </p:nvPr>
        </p:nvSpPr>
        <p:spPr>
          <a:xfrm>
            <a:off x="457200" y="490979"/>
            <a:ext cx="3200400" cy="4385821"/>
          </a:xfrm>
        </p:spPr>
        <p:txBody>
          <a:bodyPr/>
          <a:lstStyle>
            <a:lvl1pPr marL="0" indent="0" algn="ctr">
              <a:defRPr>
                <a:solidFill>
                  <a:schemeClr val="accent3"/>
                </a:solidFill>
              </a:defRPr>
            </a:lvl1pPr>
          </a:lstStyle>
          <a:p>
            <a:pPr lvl="0"/>
            <a:r>
              <a:rPr lang="en-US" noProof="0" dirty="0"/>
              <a:t>Click icon to add picture</a:t>
            </a:r>
          </a:p>
        </p:txBody>
      </p:sp>
      <p:sp>
        <p:nvSpPr>
          <p:cNvPr id="10" name="Content Placeholder 8"/>
          <p:cNvSpPr>
            <a:spLocks noGrp="1"/>
          </p:cNvSpPr>
          <p:nvPr>
            <p:ph sz="quarter" idx="15"/>
          </p:nvPr>
        </p:nvSpPr>
        <p:spPr>
          <a:xfrm>
            <a:off x="3962400" y="457200"/>
            <a:ext cx="3291840" cy="3886200"/>
          </a:xfrm>
        </p:spPr>
        <p:txBody>
          <a:bodyPr/>
          <a:lstStyle>
            <a:lvl1pPr marL="0" indent="0">
              <a:lnSpc>
                <a:spcPct val="100000"/>
              </a:lnSpc>
              <a:spcAft>
                <a:spcPts val="800"/>
              </a:spcAft>
              <a:defRPr sz="1600">
                <a:solidFill>
                  <a:schemeClr val="accent3"/>
                </a:solidFill>
                <a:latin typeface="Calibri" pitchFamily="34" charset="0"/>
              </a:defRPr>
            </a:lvl1pPr>
            <a:lvl2pPr marL="0" indent="0">
              <a:lnSpc>
                <a:spcPts val="1400"/>
              </a:lnSpc>
              <a:spcAft>
                <a:spcPts val="400"/>
              </a:spcAft>
              <a:buNone/>
              <a:tabLst/>
              <a:defRPr sz="1100">
                <a:latin typeface="Calibri" pitchFamily="34" charset="0"/>
              </a:defRPr>
            </a:lvl2pPr>
            <a:lvl3pPr marL="174625" indent="-174625">
              <a:lnSpc>
                <a:spcPts val="1400"/>
              </a:lnSpc>
              <a:spcAft>
                <a:spcPts val="400"/>
              </a:spcAft>
              <a:buClr>
                <a:srgbClr val="F6A122"/>
              </a:buClr>
              <a:buSzPct val="100000"/>
              <a:buFont typeface="Wingdings" pitchFamily="2" charset="2"/>
              <a:buChar char="n"/>
              <a:defRPr sz="1100">
                <a:latin typeface="Calibri" pitchFamily="34" charset="0"/>
              </a:defRPr>
            </a:lvl3pPr>
            <a:lvl4pPr marL="571500" indent="-571500">
              <a:lnSpc>
                <a:spcPts val="1400"/>
              </a:lnSpc>
              <a:spcAft>
                <a:spcPts val="400"/>
              </a:spcAft>
              <a:buFont typeface="Arial" pitchFamily="34" charset="0"/>
              <a:buChar char="•"/>
              <a:defRPr sz="1100">
                <a:latin typeface="Calibri" pitchFamily="34" charset="0"/>
              </a:defRPr>
            </a:lvl4pPr>
            <a:lvl5pPr>
              <a:lnSpc>
                <a:spcPts val="1400"/>
              </a:lnSpc>
              <a:spcAft>
                <a:spcPts val="400"/>
              </a:spcAft>
              <a:buFont typeface="Arial" pitchFamily="34" charset="0"/>
              <a:buNone/>
              <a:defRPr sz="11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258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Page, 2 Columns wBig Photo">
    <p:spTree>
      <p:nvGrpSpPr>
        <p:cNvPr id="1" name=""/>
        <p:cNvGrpSpPr/>
        <p:nvPr/>
      </p:nvGrpSpPr>
      <p:grpSpPr>
        <a:xfrm>
          <a:off x="0" y="0"/>
          <a:ext cx="0" cy="0"/>
          <a:chOff x="0" y="0"/>
          <a:chExt cx="0" cy="0"/>
        </a:xfrm>
      </p:grpSpPr>
      <p:sp>
        <p:nvSpPr>
          <p:cNvPr id="5" name="TextBox 4"/>
          <p:cNvSpPr txBox="1">
            <a:spLocks noChangeArrowheads="1"/>
          </p:cNvSpPr>
          <p:nvPr userDrawn="1"/>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6" name="Slide Number Placeholder 4"/>
          <p:cNvSpPr txBox="1">
            <a:spLocks/>
          </p:cNvSpPr>
          <p:nvPr userDrawn="1"/>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a:t>
            </a:fld>
            <a:endParaRPr lang="en-US" sz="900" dirty="0">
              <a:solidFill>
                <a:schemeClr val="accent2"/>
              </a:solidFill>
              <a:latin typeface="Calibri" pitchFamily="34" charset="0"/>
            </a:endParaRPr>
          </a:p>
        </p:txBody>
      </p:sp>
      <p:sp>
        <p:nvSpPr>
          <p:cNvPr id="10" name="Content Placeholder 8"/>
          <p:cNvSpPr>
            <a:spLocks noGrp="1"/>
          </p:cNvSpPr>
          <p:nvPr>
            <p:ph sz="quarter" idx="15"/>
          </p:nvPr>
        </p:nvSpPr>
        <p:spPr>
          <a:xfrm>
            <a:off x="3962400" y="4887913"/>
            <a:ext cx="3291840" cy="3886200"/>
          </a:xfrm>
        </p:spPr>
        <p:txBody>
          <a:bodyPr/>
          <a:lstStyle>
            <a:lvl1pPr marL="0" indent="0">
              <a:lnSpc>
                <a:spcPts val="1900"/>
              </a:lnSpc>
              <a:spcAft>
                <a:spcPts val="800"/>
              </a:spcAft>
              <a:defRPr sz="1600">
                <a:solidFill>
                  <a:schemeClr val="accent3"/>
                </a:solidFill>
                <a:latin typeface="Calibri" pitchFamily="34" charset="0"/>
              </a:defRPr>
            </a:lvl1pPr>
            <a:lvl2pPr marL="0" indent="0">
              <a:lnSpc>
                <a:spcPts val="1400"/>
              </a:lnSpc>
              <a:spcAft>
                <a:spcPts val="800"/>
              </a:spcAft>
              <a:buNone/>
              <a:tabLst/>
              <a:defRPr sz="1000">
                <a:latin typeface="Calibri" pitchFamily="34" charset="0"/>
              </a:defRPr>
            </a:lvl2pPr>
            <a:lvl3pPr marL="174625" indent="-174625">
              <a:lnSpc>
                <a:spcPts val="1400"/>
              </a:lnSpc>
              <a:spcAft>
                <a:spcPts val="800"/>
              </a:spcAft>
              <a:buSzPct val="85000"/>
              <a:buFont typeface="Wingdings" pitchFamily="2" charset="2"/>
              <a:buChar char="n"/>
              <a:defRPr sz="1000">
                <a:latin typeface="Calibri" pitchFamily="34" charset="0"/>
              </a:defRPr>
            </a:lvl3pPr>
            <a:lvl4pPr marL="571500" indent="-571500">
              <a:lnSpc>
                <a:spcPts val="1400"/>
              </a:lnSpc>
              <a:spcAft>
                <a:spcPts val="800"/>
              </a:spcAft>
              <a:buFont typeface="Arial" pitchFamily="34" charset="0"/>
              <a:buChar char="•"/>
              <a:defRPr sz="1000">
                <a:latin typeface="Calibri" pitchFamily="34" charset="0"/>
              </a:defRPr>
            </a:lvl4pPr>
            <a:lvl5pPr>
              <a:lnSpc>
                <a:spcPts val="1400"/>
              </a:lnSpc>
              <a:spcAft>
                <a:spcPts val="400"/>
              </a:spcAft>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8"/>
          </p:nvPr>
        </p:nvSpPr>
        <p:spPr>
          <a:xfrm>
            <a:off x="365760" y="4876800"/>
            <a:ext cx="3444240" cy="1943100"/>
          </a:xfrm>
        </p:spPr>
        <p:txBody>
          <a:bodyPr/>
          <a:lstStyle>
            <a:lvl1pPr marL="0" indent="0">
              <a:lnSpc>
                <a:spcPts val="1900"/>
              </a:lnSpc>
              <a:spcAft>
                <a:spcPts val="800"/>
              </a:spcAft>
              <a:defRPr sz="1600">
                <a:solidFill>
                  <a:schemeClr val="accent3"/>
                </a:solidFill>
              </a:defRPr>
            </a:lvl1pPr>
            <a:lvl2pPr marL="173038" indent="-173038">
              <a:lnSpc>
                <a:spcPts val="1400"/>
              </a:lnSpc>
              <a:spcAft>
                <a:spcPts val="800"/>
              </a:spcAft>
              <a:defRPr sz="1000"/>
            </a:lvl2pPr>
            <a:lvl3pPr marL="173038" indent="-173038">
              <a:lnSpc>
                <a:spcPts val="1400"/>
              </a:lnSpc>
              <a:spcAft>
                <a:spcPts val="800"/>
              </a:spcAft>
              <a:defRPr sz="1000"/>
            </a:lvl3pPr>
            <a:lvl4pPr marL="173038" indent="-173038">
              <a:lnSpc>
                <a:spcPts val="1400"/>
              </a:lnSpc>
              <a:spcAft>
                <a:spcPts val="800"/>
              </a:spcAft>
              <a:defRPr sz="1000"/>
            </a:lvl4pPr>
            <a:lvl5pPr marL="173038" indent="-173038">
              <a:lnSpc>
                <a:spcPts val="1400"/>
              </a:lnSpc>
              <a:spcAft>
                <a:spcPts val="800"/>
              </a:spcAft>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5"/>
          <p:cNvSpPr>
            <a:spLocks noGrp="1"/>
          </p:cNvSpPr>
          <p:nvPr>
            <p:ph type="pic" sz="quarter" idx="17"/>
          </p:nvPr>
        </p:nvSpPr>
        <p:spPr>
          <a:xfrm>
            <a:off x="457200" y="355601"/>
            <a:ext cx="6916738" cy="3835399"/>
          </a:xfrm>
        </p:spPr>
        <p:txBody>
          <a:bodyPr/>
          <a:lstStyle>
            <a:lvl1pPr marL="0" indent="0" algn="ctr">
              <a:defRPr>
                <a:solidFill>
                  <a:schemeClr val="accent3"/>
                </a:solidFill>
              </a:defRPr>
            </a:lvl1pPr>
          </a:lstStyle>
          <a:p>
            <a:pPr lvl="0"/>
            <a:r>
              <a:rPr lang="en-US" noProof="0" dirty="0"/>
              <a:t>Click icon to add picture</a:t>
            </a:r>
          </a:p>
        </p:txBody>
      </p:sp>
      <p:grpSp>
        <p:nvGrpSpPr>
          <p:cNvPr id="13" name="Group 18"/>
          <p:cNvGrpSpPr>
            <a:grpSpLocks/>
          </p:cNvGrpSpPr>
          <p:nvPr userDrawn="1"/>
        </p:nvGrpSpPr>
        <p:grpSpPr bwMode="auto">
          <a:xfrm>
            <a:off x="434537" y="4267200"/>
            <a:ext cx="1143000" cy="174625"/>
            <a:chOff x="2009774" y="4924425"/>
            <a:chExt cx="1304926" cy="197644"/>
          </a:xfrm>
        </p:grpSpPr>
        <p:sp>
          <p:nvSpPr>
            <p:cNvPr id="14" name="Rectangle 13"/>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27756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ge 2 Column">
    <p:spTree>
      <p:nvGrpSpPr>
        <p:cNvPr id="1" name=""/>
        <p:cNvGrpSpPr/>
        <p:nvPr/>
      </p:nvGrpSpPr>
      <p:grpSpPr>
        <a:xfrm>
          <a:off x="0" y="0"/>
          <a:ext cx="0" cy="0"/>
          <a:chOff x="0" y="0"/>
          <a:chExt cx="0" cy="0"/>
        </a:xfrm>
      </p:grpSpPr>
      <p:sp>
        <p:nvSpPr>
          <p:cNvPr id="4" name="Slide Number Placeholder 4"/>
          <p:cNvSpPr txBox="1">
            <a:spLocks/>
          </p:cNvSpPr>
          <p:nvPr userDrawn="1"/>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1BA46461-C6DF-480C-9938-66A3F6636DD8}" type="slidenum">
              <a:rPr lang="en-US" sz="900">
                <a:solidFill>
                  <a:schemeClr val="accent2"/>
                </a:solidFill>
                <a:latin typeface="Calibri" pitchFamily="34" charset="0"/>
              </a:rPr>
              <a:pPr>
                <a:defRPr/>
              </a:pPr>
              <a:t>‹#›</a:t>
            </a:fld>
            <a:endParaRPr lang="en-US" sz="900" dirty="0">
              <a:solidFill>
                <a:schemeClr val="accent2"/>
              </a:solidFill>
              <a:latin typeface="Calibri" pitchFamily="34" charset="0"/>
            </a:endParaRPr>
          </a:p>
        </p:txBody>
      </p:sp>
      <p:sp>
        <p:nvSpPr>
          <p:cNvPr id="5" name="TextBox 13"/>
          <p:cNvSpPr txBox="1">
            <a:spLocks noChangeArrowheads="1"/>
          </p:cNvSpPr>
          <p:nvPr userDrawn="1"/>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9" name="Content Placeholder 8"/>
          <p:cNvSpPr>
            <a:spLocks noGrp="1"/>
          </p:cNvSpPr>
          <p:nvPr>
            <p:ph sz="quarter" idx="14"/>
          </p:nvPr>
        </p:nvSpPr>
        <p:spPr>
          <a:xfrm>
            <a:off x="381000" y="457200"/>
            <a:ext cx="3291840" cy="3886200"/>
          </a:xfrm>
        </p:spPr>
        <p:txBody>
          <a:bodyPr/>
          <a:lstStyle>
            <a:lvl1pPr marL="0" indent="0">
              <a:lnSpc>
                <a:spcPct val="100000"/>
              </a:lnSpc>
              <a:spcBef>
                <a:spcPts val="0"/>
              </a:spcBef>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Clr>
                <a:schemeClr val="accent4"/>
              </a:buClr>
              <a:buSzPct val="85000"/>
              <a:buFont typeface="Wingdings" pitchFamily="2" charset="2"/>
              <a:buChar char="n"/>
              <a:defRPr sz="1000">
                <a:latin typeface="Calibri" pitchFamily="34" charset="0"/>
              </a:defRPr>
            </a:lvl3pPr>
            <a:lvl4pPr>
              <a:buNone/>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5"/>
          </p:nvPr>
        </p:nvSpPr>
        <p:spPr>
          <a:xfrm>
            <a:off x="3962400" y="457200"/>
            <a:ext cx="3291840" cy="3886200"/>
          </a:xfrm>
        </p:spPr>
        <p:txBody>
          <a:bodyPr/>
          <a:lstStyle>
            <a:lvl1pPr marL="0" indent="0">
              <a:lnSpc>
                <a:spcPct val="100000"/>
              </a:lnSpc>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SzPct val="85000"/>
              <a:buFont typeface="Wingdings" pitchFamily="2" charset="2"/>
              <a:buChar char="n"/>
              <a:defRPr sz="1000">
                <a:latin typeface="Calibri" pitchFamily="34" charset="0"/>
              </a:defRPr>
            </a:lvl3pPr>
            <a:lvl4pPr marL="571500" indent="-571500">
              <a:buFont typeface="Arial" pitchFamily="34" charset="0"/>
              <a:buChar char="•"/>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9286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Page 2 Column wPhoto">
    <p:spTree>
      <p:nvGrpSpPr>
        <p:cNvPr id="1" name=""/>
        <p:cNvGrpSpPr/>
        <p:nvPr/>
      </p:nvGrpSpPr>
      <p:grpSpPr>
        <a:xfrm>
          <a:off x="0" y="0"/>
          <a:ext cx="0" cy="0"/>
          <a:chOff x="0" y="0"/>
          <a:chExt cx="0" cy="0"/>
        </a:xfrm>
      </p:grpSpPr>
      <p:sp>
        <p:nvSpPr>
          <p:cNvPr id="5" name="TextBox 13"/>
          <p:cNvSpPr txBox="1">
            <a:spLocks noChangeArrowheads="1"/>
          </p:cNvSpPr>
          <p:nvPr userDrawn="1"/>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9" name="Content Placeholder 8"/>
          <p:cNvSpPr>
            <a:spLocks noGrp="1"/>
          </p:cNvSpPr>
          <p:nvPr>
            <p:ph sz="quarter" idx="14"/>
          </p:nvPr>
        </p:nvSpPr>
        <p:spPr>
          <a:xfrm>
            <a:off x="381000" y="457200"/>
            <a:ext cx="3291840" cy="3886200"/>
          </a:xfrm>
        </p:spPr>
        <p:txBody>
          <a:bodyPr/>
          <a:lstStyle>
            <a:lvl1pPr marL="0" indent="0">
              <a:lnSpc>
                <a:spcPct val="100000"/>
              </a:lnSpc>
              <a:spcBef>
                <a:spcPts val="0"/>
              </a:spcBef>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SzPct val="85000"/>
              <a:buFont typeface="Wingdings" pitchFamily="2" charset="2"/>
              <a:buChar char="n"/>
              <a:defRPr sz="1000">
                <a:latin typeface="Calibri" pitchFamily="34" charset="0"/>
              </a:defRPr>
            </a:lvl3pPr>
            <a:lvl4pPr>
              <a:buNone/>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5"/>
          </p:nvPr>
        </p:nvSpPr>
        <p:spPr>
          <a:xfrm>
            <a:off x="3962400" y="457200"/>
            <a:ext cx="3291840" cy="3886200"/>
          </a:xfrm>
        </p:spPr>
        <p:txBody>
          <a:bodyPr/>
          <a:lstStyle>
            <a:lvl1pPr marL="0" indent="0">
              <a:lnSpc>
                <a:spcPct val="100000"/>
              </a:lnSpc>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Clr>
                <a:schemeClr val="accent4"/>
              </a:buClr>
              <a:buSzPct val="85000"/>
              <a:buFont typeface="Wingdings" pitchFamily="2" charset="2"/>
              <a:buChar char="n"/>
              <a:defRPr sz="1000">
                <a:latin typeface="Calibri" pitchFamily="34" charset="0"/>
              </a:defRPr>
            </a:lvl3pPr>
            <a:lvl4pPr marL="571500" indent="-571500">
              <a:buFont typeface="Arial" pitchFamily="34" charset="0"/>
              <a:buChar char="•"/>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7"/>
          </p:nvPr>
        </p:nvSpPr>
        <p:spPr>
          <a:xfrm>
            <a:off x="3962400" y="457200"/>
            <a:ext cx="3200400" cy="4385821"/>
          </a:xfrm>
        </p:spPr>
        <p:txBody>
          <a:bodyPr/>
          <a:lstStyle>
            <a:lvl1pPr marL="0" indent="0" algn="ctr">
              <a:defRPr>
                <a:solidFill>
                  <a:schemeClr val="accent3"/>
                </a:solidFill>
              </a:defRPr>
            </a:lvl1pPr>
          </a:lstStyle>
          <a:p>
            <a:pPr lvl="0"/>
            <a:r>
              <a:rPr lang="en-US" noProof="0" dirty="0"/>
              <a:t>Click icon to add picture</a:t>
            </a:r>
          </a:p>
        </p:txBody>
      </p:sp>
      <p:sp>
        <p:nvSpPr>
          <p:cNvPr id="7" name="Slide Number Placeholder 4"/>
          <p:cNvSpPr>
            <a:spLocks noGrp="1"/>
          </p:cNvSpPr>
          <p:nvPr>
            <p:ph type="sldNum" sz="quarter" idx="18"/>
          </p:nvPr>
        </p:nvSpPr>
        <p:spPr>
          <a:xfrm>
            <a:off x="7010400" y="9482138"/>
            <a:ext cx="381000" cy="257175"/>
          </a:xfrm>
          <a:prstGeom prst="rect">
            <a:avLst/>
          </a:prstGeom>
        </p:spPr>
        <p:txBody>
          <a:bodyPr anchor="b"/>
          <a:lstStyle>
            <a:lvl1pPr algn="r">
              <a:defRPr sz="900" b="1">
                <a:solidFill>
                  <a:schemeClr val="accent2"/>
                </a:solidFill>
                <a:latin typeface="Calibri" pitchFamily="34" charset="0"/>
              </a:defRPr>
            </a:lvl1pPr>
          </a:lstStyle>
          <a:p>
            <a:pPr>
              <a:defRPr/>
            </a:pPr>
            <a:fld id="{266F1E89-4BCF-41B9-9D12-8B8269AA6F6E}" type="slidenum">
              <a:rPr lang="en-US" smtClean="0"/>
              <a:pPr>
                <a:defRPr/>
              </a:pPr>
              <a:t>‹#›</a:t>
            </a:fld>
            <a:endParaRPr lang="en-US" dirty="0"/>
          </a:p>
        </p:txBody>
      </p:sp>
    </p:spTree>
    <p:extLst>
      <p:ext uri="{BB962C8B-B14F-4D97-AF65-F5344CB8AC3E}">
        <p14:creationId xmlns:p14="http://schemas.microsoft.com/office/powerpoint/2010/main" val="55934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ight Page Contact Info wPhoto">
    <p:spTree>
      <p:nvGrpSpPr>
        <p:cNvPr id="1" name=""/>
        <p:cNvGrpSpPr/>
        <p:nvPr/>
      </p:nvGrpSpPr>
      <p:grpSpPr>
        <a:xfrm>
          <a:off x="0" y="0"/>
          <a:ext cx="0" cy="0"/>
          <a:chOff x="0" y="0"/>
          <a:chExt cx="0" cy="0"/>
        </a:xfrm>
      </p:grpSpPr>
      <p:sp>
        <p:nvSpPr>
          <p:cNvPr id="3" name="TextBox 13"/>
          <p:cNvSpPr txBox="1">
            <a:spLocks noChangeArrowheads="1"/>
          </p:cNvSpPr>
          <p:nvPr userDrawn="1"/>
        </p:nvSpPr>
        <p:spPr bwMode="auto">
          <a:xfrm>
            <a:off x="6019800" y="9509125"/>
            <a:ext cx="1524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6" name="Picture Placeholder 5"/>
          <p:cNvSpPr>
            <a:spLocks noGrp="1"/>
          </p:cNvSpPr>
          <p:nvPr>
            <p:ph type="pic" sz="quarter" idx="17"/>
          </p:nvPr>
        </p:nvSpPr>
        <p:spPr>
          <a:xfrm>
            <a:off x="3733800" y="381000"/>
            <a:ext cx="3505200" cy="2590800"/>
          </a:xfrm>
        </p:spPr>
        <p:txBody>
          <a:bodyPr/>
          <a:lstStyle>
            <a:lvl1pPr marL="0" indent="0" algn="ctr">
              <a:defRPr>
                <a:solidFill>
                  <a:schemeClr val="accent3"/>
                </a:solidFill>
              </a:defRPr>
            </a:lvl1pPr>
          </a:lstStyle>
          <a:p>
            <a:pPr lvl="0"/>
            <a:r>
              <a:rPr lang="en-US" noProof="0" dirty="0"/>
              <a:t>Click icon to add picture</a:t>
            </a:r>
          </a:p>
        </p:txBody>
      </p:sp>
    </p:spTree>
    <p:extLst>
      <p:ext uri="{BB962C8B-B14F-4D97-AF65-F5344CB8AC3E}">
        <p14:creationId xmlns:p14="http://schemas.microsoft.com/office/powerpoint/2010/main" val="732480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ge 2 Column 2 Photos">
    <p:spTree>
      <p:nvGrpSpPr>
        <p:cNvPr id="1" name=""/>
        <p:cNvGrpSpPr/>
        <p:nvPr/>
      </p:nvGrpSpPr>
      <p:grpSpPr>
        <a:xfrm>
          <a:off x="0" y="0"/>
          <a:ext cx="0" cy="0"/>
          <a:chOff x="0" y="0"/>
          <a:chExt cx="0" cy="0"/>
        </a:xfrm>
      </p:grpSpPr>
      <p:sp>
        <p:nvSpPr>
          <p:cNvPr id="7" name="TextBox 13"/>
          <p:cNvSpPr txBox="1">
            <a:spLocks noChangeArrowheads="1"/>
          </p:cNvSpPr>
          <p:nvPr userDrawn="1"/>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8" name="Slide Number Placeholder 4"/>
          <p:cNvSpPr txBox="1">
            <a:spLocks/>
          </p:cNvSpPr>
          <p:nvPr userDrawn="1"/>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69677EEE-8707-404E-BC67-4F96C0CD6DBE}" type="slidenum">
              <a:rPr lang="en-US" sz="900">
                <a:solidFill>
                  <a:schemeClr val="accent2"/>
                </a:solidFill>
                <a:latin typeface="Calibri" pitchFamily="34" charset="0"/>
              </a:rPr>
              <a:pPr>
                <a:defRPr/>
              </a:pPr>
              <a:t>‹#›</a:t>
            </a:fld>
            <a:endParaRPr lang="en-US" sz="900" dirty="0">
              <a:solidFill>
                <a:schemeClr val="accent2"/>
              </a:solidFill>
              <a:latin typeface="Calibri" pitchFamily="34" charset="0"/>
            </a:endParaRPr>
          </a:p>
        </p:txBody>
      </p:sp>
      <p:sp>
        <p:nvSpPr>
          <p:cNvPr id="11" name="Picture Placeholder 5"/>
          <p:cNvSpPr>
            <a:spLocks noGrp="1"/>
          </p:cNvSpPr>
          <p:nvPr>
            <p:ph type="pic" sz="quarter" idx="18"/>
          </p:nvPr>
        </p:nvSpPr>
        <p:spPr>
          <a:xfrm>
            <a:off x="432122" y="487364"/>
            <a:ext cx="3200400" cy="4064000"/>
          </a:xfrm>
        </p:spPr>
        <p:txBody>
          <a:bodyPr/>
          <a:lstStyle>
            <a:lvl1pPr marL="0" indent="0" algn="ctr">
              <a:defRPr>
                <a:solidFill>
                  <a:schemeClr val="accent3"/>
                </a:solidFill>
              </a:defRPr>
            </a:lvl1pPr>
          </a:lstStyle>
          <a:p>
            <a:pPr lvl="0"/>
            <a:r>
              <a:rPr lang="en-US" noProof="0" dirty="0"/>
              <a:t>Click icon to add picture</a:t>
            </a:r>
          </a:p>
        </p:txBody>
      </p:sp>
      <p:sp>
        <p:nvSpPr>
          <p:cNvPr id="6" name="Picture Placeholder 5"/>
          <p:cNvSpPr>
            <a:spLocks noGrp="1"/>
          </p:cNvSpPr>
          <p:nvPr>
            <p:ph type="pic" sz="quarter" idx="17"/>
          </p:nvPr>
        </p:nvSpPr>
        <p:spPr>
          <a:xfrm>
            <a:off x="3962400" y="4072379"/>
            <a:ext cx="3200400" cy="4652521"/>
          </a:xfrm>
        </p:spPr>
        <p:txBody>
          <a:bodyPr/>
          <a:lstStyle>
            <a:lvl1pPr marL="0" indent="0" algn="ctr">
              <a:defRPr>
                <a:solidFill>
                  <a:schemeClr val="accent3"/>
                </a:solidFill>
              </a:defRPr>
            </a:lvl1pPr>
          </a:lstStyle>
          <a:p>
            <a:pPr lvl="0"/>
            <a:r>
              <a:rPr lang="en-US" noProof="0" dirty="0"/>
              <a:t>Click icon to add picture</a:t>
            </a:r>
          </a:p>
        </p:txBody>
      </p:sp>
      <p:sp>
        <p:nvSpPr>
          <p:cNvPr id="9" name="Content Placeholder 8"/>
          <p:cNvSpPr>
            <a:spLocks noGrp="1"/>
          </p:cNvSpPr>
          <p:nvPr>
            <p:ph sz="quarter" idx="14"/>
          </p:nvPr>
        </p:nvSpPr>
        <p:spPr>
          <a:xfrm>
            <a:off x="381000" y="4800600"/>
            <a:ext cx="3291840" cy="3886200"/>
          </a:xfrm>
        </p:spPr>
        <p:txBody>
          <a:bodyPr/>
          <a:lstStyle>
            <a:lvl1pPr marL="0" indent="0">
              <a:lnSpc>
                <a:spcPct val="100000"/>
              </a:lnSpc>
              <a:spcBef>
                <a:spcPts val="0"/>
              </a:spcBef>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Clr>
                <a:schemeClr val="accent5"/>
              </a:buClr>
              <a:buSzPct val="85000"/>
              <a:buFont typeface="Wingdings" pitchFamily="2" charset="2"/>
              <a:buChar char="n"/>
              <a:defRPr sz="1000">
                <a:latin typeface="Calibri" pitchFamily="34" charset="0"/>
              </a:defRPr>
            </a:lvl3pPr>
            <a:lvl4pPr>
              <a:buNone/>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5"/>
          </p:nvPr>
        </p:nvSpPr>
        <p:spPr>
          <a:xfrm>
            <a:off x="3962400" y="457200"/>
            <a:ext cx="3291840" cy="3505200"/>
          </a:xfrm>
        </p:spPr>
        <p:txBody>
          <a:bodyPr/>
          <a:lstStyle>
            <a:lvl1pPr marL="0" indent="0">
              <a:lnSpc>
                <a:spcPct val="100000"/>
              </a:lnSpc>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Clr>
                <a:schemeClr val="accent4"/>
              </a:buClr>
              <a:buSzPct val="85000"/>
              <a:buFont typeface="Wingdings" pitchFamily="2" charset="2"/>
              <a:buChar char="n"/>
              <a:defRPr sz="1000">
                <a:latin typeface="Calibri" pitchFamily="34" charset="0"/>
              </a:defRPr>
            </a:lvl3pPr>
            <a:lvl4pPr marL="571500" indent="-571500">
              <a:buFont typeface="Arial" pitchFamily="34" charset="0"/>
              <a:buChar char="•"/>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964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ge Big Photo">
    <p:spTree>
      <p:nvGrpSpPr>
        <p:cNvPr id="1" name=""/>
        <p:cNvGrpSpPr/>
        <p:nvPr/>
      </p:nvGrpSpPr>
      <p:grpSpPr>
        <a:xfrm>
          <a:off x="0" y="0"/>
          <a:ext cx="0" cy="0"/>
          <a:chOff x="0" y="0"/>
          <a:chExt cx="0" cy="0"/>
        </a:xfrm>
      </p:grpSpPr>
      <p:sp>
        <p:nvSpPr>
          <p:cNvPr id="5" name="Slide Number Placeholder 4"/>
          <p:cNvSpPr txBox="1">
            <a:spLocks/>
          </p:cNvSpPr>
          <p:nvPr userDrawn="1"/>
        </p:nvSpPr>
        <p:spPr>
          <a:xfrm>
            <a:off x="7010400" y="9496425"/>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8727AB74-3653-4EE4-9747-893879A70AB4}" type="slidenum">
              <a:rPr lang="en-US" sz="900">
                <a:solidFill>
                  <a:schemeClr val="accent2"/>
                </a:solidFill>
                <a:latin typeface="Calibri" pitchFamily="34" charset="0"/>
              </a:rPr>
              <a:pPr>
                <a:defRPr/>
              </a:pPr>
              <a:t>‹#›</a:t>
            </a:fld>
            <a:endParaRPr lang="en-US" sz="900" dirty="0">
              <a:solidFill>
                <a:schemeClr val="accent2"/>
              </a:solidFill>
              <a:latin typeface="Calibri" pitchFamily="34" charset="0"/>
            </a:endParaRPr>
          </a:p>
        </p:txBody>
      </p:sp>
      <p:sp>
        <p:nvSpPr>
          <p:cNvPr id="6" name="TextBox 13"/>
          <p:cNvSpPr txBox="1">
            <a:spLocks noChangeArrowheads="1"/>
          </p:cNvSpPr>
          <p:nvPr userDrawn="1"/>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10" name="Content Placeholder 8"/>
          <p:cNvSpPr>
            <a:spLocks noGrp="1"/>
          </p:cNvSpPr>
          <p:nvPr>
            <p:ph sz="quarter" idx="15"/>
          </p:nvPr>
        </p:nvSpPr>
        <p:spPr>
          <a:xfrm>
            <a:off x="365760" y="6705600"/>
            <a:ext cx="3291840" cy="2590800"/>
          </a:xfrm>
        </p:spPr>
        <p:txBody>
          <a:bodyPr/>
          <a:lstStyle>
            <a:lvl1pPr marL="0" indent="0">
              <a:lnSpc>
                <a:spcPct val="100000"/>
              </a:lnSpc>
              <a:spcAft>
                <a:spcPts val="800"/>
              </a:spcAft>
              <a:defRPr sz="1600">
                <a:solidFill>
                  <a:srgbClr val="3A75C4"/>
                </a:solidFill>
                <a:latin typeface="Calibri" pitchFamily="34" charset="0"/>
              </a:defRPr>
            </a:lvl1pPr>
            <a:lvl2pPr marL="0" indent="0">
              <a:buNone/>
              <a:tabLst/>
              <a:defRPr sz="1000">
                <a:latin typeface="Calibri" pitchFamily="34" charset="0"/>
              </a:defRPr>
            </a:lvl2pPr>
            <a:lvl3pPr marL="174625" indent="-174625">
              <a:buSzPct val="85000"/>
              <a:buFont typeface="Wingdings" pitchFamily="2" charset="2"/>
              <a:buChar char="n"/>
              <a:defRPr sz="1000">
                <a:latin typeface="Calibri" pitchFamily="34" charset="0"/>
              </a:defRPr>
            </a:lvl3pPr>
            <a:lvl4pPr marL="571500" indent="-571500">
              <a:buFont typeface="Arial" pitchFamily="34" charset="0"/>
              <a:buChar char="•"/>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Content Placeholder 8"/>
          <p:cNvSpPr>
            <a:spLocks noGrp="1"/>
          </p:cNvSpPr>
          <p:nvPr>
            <p:ph sz="quarter" idx="14"/>
          </p:nvPr>
        </p:nvSpPr>
        <p:spPr>
          <a:xfrm>
            <a:off x="457200" y="4953000"/>
            <a:ext cx="4724400" cy="1143000"/>
          </a:xfrm>
        </p:spPr>
        <p:txBody>
          <a:bodyPr/>
          <a:lstStyle>
            <a:lvl1pPr marL="0" indent="0">
              <a:lnSpc>
                <a:spcPct val="100000"/>
              </a:lnSpc>
              <a:spcBef>
                <a:spcPts val="0"/>
              </a:spcBef>
              <a:spcAft>
                <a:spcPts val="800"/>
              </a:spcAft>
              <a:defRPr sz="1400">
                <a:solidFill>
                  <a:schemeClr val="accent3"/>
                </a:solidFill>
                <a:latin typeface="Calibri" pitchFamily="34" charset="0"/>
              </a:defRPr>
            </a:lvl1pPr>
            <a:lvl2pPr marL="0" indent="0">
              <a:buNone/>
              <a:tabLst/>
              <a:defRPr sz="1000">
                <a:latin typeface="Calibri" pitchFamily="34" charset="0"/>
              </a:defRPr>
            </a:lvl2pPr>
            <a:lvl3pPr marL="174625" indent="-174625">
              <a:buSzPct val="85000"/>
              <a:buFont typeface="Wingdings" pitchFamily="2" charset="2"/>
              <a:buChar char="n"/>
              <a:defRPr sz="1000">
                <a:latin typeface="Calibri" pitchFamily="34" charset="0"/>
              </a:defRPr>
            </a:lvl3pPr>
            <a:lvl4pPr>
              <a:buNone/>
              <a:defRPr sz="1000">
                <a:latin typeface="Calibri" pitchFamily="34" charset="0"/>
              </a:defRPr>
            </a:lvl4pPr>
            <a:lvl5pPr>
              <a:buFont typeface="Arial" pitchFamily="34" charset="0"/>
              <a:buNone/>
              <a:defRPr sz="1000">
                <a:latin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5"/>
          <p:cNvSpPr>
            <a:spLocks noGrp="1"/>
          </p:cNvSpPr>
          <p:nvPr>
            <p:ph type="pic" sz="quarter" idx="18"/>
          </p:nvPr>
        </p:nvSpPr>
        <p:spPr>
          <a:xfrm>
            <a:off x="355399" y="365125"/>
            <a:ext cx="6959801" cy="4435475"/>
          </a:xfrm>
        </p:spPr>
        <p:txBody>
          <a:bodyPr anchor="ctr"/>
          <a:lstStyle>
            <a:lvl1pPr marL="0" indent="0" algn="ctr">
              <a:defRPr>
                <a:solidFill>
                  <a:schemeClr val="accent3"/>
                </a:solidFill>
              </a:defRPr>
            </a:lvl1pPr>
          </a:lstStyle>
          <a:p>
            <a:pPr lvl="0"/>
            <a:r>
              <a:rPr lang="en-US" noProof="0" dirty="0"/>
              <a:t>Click icon to add picture</a:t>
            </a:r>
          </a:p>
        </p:txBody>
      </p:sp>
      <p:grpSp>
        <p:nvGrpSpPr>
          <p:cNvPr id="14" name="Group 18"/>
          <p:cNvGrpSpPr>
            <a:grpSpLocks/>
          </p:cNvGrpSpPr>
          <p:nvPr userDrawn="1"/>
        </p:nvGrpSpPr>
        <p:grpSpPr bwMode="auto">
          <a:xfrm>
            <a:off x="512763" y="6400800"/>
            <a:ext cx="1143000" cy="174625"/>
            <a:chOff x="2009774" y="4924425"/>
            <a:chExt cx="1304926" cy="197644"/>
          </a:xfrm>
        </p:grpSpPr>
        <p:sp>
          <p:nvSpPr>
            <p:cNvPr id="15" name="Rectangle 14"/>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Rectangle 18"/>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362999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572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88938" y="1066800"/>
            <a:ext cx="6994525" cy="663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596" r:id="rId10"/>
    <p:sldLayoutId id="2147484597" r:id="rId11"/>
    <p:sldLayoutId id="2147484598" r:id="rId12"/>
  </p:sldLayoutIdLst>
  <p:hf hdr="0" ftr="0" dt="0"/>
  <p:txStyles>
    <p:titleStyle>
      <a:lvl1pPr algn="l" rtl="0" eaLnBrk="0" fontAlgn="base" hangingPunct="0">
        <a:spcBef>
          <a:spcPct val="0"/>
        </a:spcBef>
        <a:spcAft>
          <a:spcPct val="0"/>
        </a:spcAft>
        <a:defRPr sz="1600" b="1" i="0" u="none" kern="1200">
          <a:solidFill>
            <a:srgbClr val="3A75C4"/>
          </a:solidFill>
          <a:latin typeface="Myriad Pro Black" pitchFamily="34" charset="0"/>
          <a:ea typeface="+mj-ea"/>
          <a:cs typeface="+mj-cs"/>
        </a:defRPr>
      </a:lvl1pPr>
      <a:lvl2pPr algn="l" rtl="0" eaLnBrk="0" fontAlgn="base" hangingPunct="0">
        <a:spcBef>
          <a:spcPct val="0"/>
        </a:spcBef>
        <a:spcAft>
          <a:spcPct val="0"/>
        </a:spcAft>
        <a:defRPr sz="1600" b="1">
          <a:solidFill>
            <a:srgbClr val="3A75C4"/>
          </a:solidFill>
          <a:latin typeface="Myriad Pro Black"/>
        </a:defRPr>
      </a:lvl2pPr>
      <a:lvl3pPr algn="l" rtl="0" eaLnBrk="0" fontAlgn="base" hangingPunct="0">
        <a:spcBef>
          <a:spcPct val="0"/>
        </a:spcBef>
        <a:spcAft>
          <a:spcPct val="0"/>
        </a:spcAft>
        <a:defRPr sz="1600" b="1">
          <a:solidFill>
            <a:srgbClr val="3A75C4"/>
          </a:solidFill>
          <a:latin typeface="Myriad Pro Black"/>
        </a:defRPr>
      </a:lvl3pPr>
      <a:lvl4pPr algn="l" rtl="0" eaLnBrk="0" fontAlgn="base" hangingPunct="0">
        <a:spcBef>
          <a:spcPct val="0"/>
        </a:spcBef>
        <a:spcAft>
          <a:spcPct val="0"/>
        </a:spcAft>
        <a:defRPr sz="1600" b="1">
          <a:solidFill>
            <a:srgbClr val="3A75C4"/>
          </a:solidFill>
          <a:latin typeface="Myriad Pro Black"/>
        </a:defRPr>
      </a:lvl4pPr>
      <a:lvl5pPr algn="l" rtl="0" eaLnBrk="0" fontAlgn="base" hangingPunct="0">
        <a:spcBef>
          <a:spcPct val="0"/>
        </a:spcBef>
        <a:spcAft>
          <a:spcPct val="0"/>
        </a:spcAft>
        <a:defRPr sz="1600" b="1">
          <a:solidFill>
            <a:srgbClr val="3A75C4"/>
          </a:solidFill>
          <a:latin typeface="Myriad Pro Black"/>
        </a:defRPr>
      </a:lvl5pPr>
      <a:lvl6pPr marL="457200" algn="l" rtl="0" fontAlgn="base">
        <a:spcBef>
          <a:spcPct val="0"/>
        </a:spcBef>
        <a:spcAft>
          <a:spcPct val="0"/>
        </a:spcAft>
        <a:defRPr sz="2400">
          <a:solidFill>
            <a:srgbClr val="3A75C4"/>
          </a:solidFill>
          <a:latin typeface="Myriad Pro Black"/>
        </a:defRPr>
      </a:lvl6pPr>
      <a:lvl7pPr marL="914400" algn="l" rtl="0" fontAlgn="base">
        <a:spcBef>
          <a:spcPct val="0"/>
        </a:spcBef>
        <a:spcAft>
          <a:spcPct val="0"/>
        </a:spcAft>
        <a:defRPr sz="2400">
          <a:solidFill>
            <a:srgbClr val="3A75C4"/>
          </a:solidFill>
          <a:latin typeface="Myriad Pro Black"/>
        </a:defRPr>
      </a:lvl7pPr>
      <a:lvl8pPr marL="1371600" algn="l" rtl="0" fontAlgn="base">
        <a:spcBef>
          <a:spcPct val="0"/>
        </a:spcBef>
        <a:spcAft>
          <a:spcPct val="0"/>
        </a:spcAft>
        <a:defRPr sz="2400">
          <a:solidFill>
            <a:srgbClr val="3A75C4"/>
          </a:solidFill>
          <a:latin typeface="Myriad Pro Black"/>
        </a:defRPr>
      </a:lvl8pPr>
      <a:lvl9pPr marL="1828800" algn="l" rtl="0" fontAlgn="base">
        <a:spcBef>
          <a:spcPct val="0"/>
        </a:spcBef>
        <a:spcAft>
          <a:spcPct val="0"/>
        </a:spcAft>
        <a:defRPr sz="2400">
          <a:solidFill>
            <a:srgbClr val="3A75C4"/>
          </a:solidFill>
          <a:latin typeface="Myriad Pro Black"/>
        </a:defRPr>
      </a:lvl9pPr>
    </p:titleStyle>
    <p:bodyStyle>
      <a:lvl1pPr marL="342900" indent="-342900" algn="l" rtl="0" eaLnBrk="0" fontAlgn="base" hangingPunct="0">
        <a:spcBef>
          <a:spcPct val="0"/>
        </a:spcBef>
        <a:spcAft>
          <a:spcPts val="800"/>
        </a:spcAft>
        <a:buFont typeface="Arial" pitchFamily="34" charset="0"/>
        <a:defRPr sz="1400" b="1" kern="1200">
          <a:solidFill>
            <a:srgbClr val="3A75C4"/>
          </a:solidFill>
          <a:latin typeface="Calibri" pitchFamily="34" charset="0"/>
          <a:ea typeface="+mn-ea"/>
          <a:cs typeface="+mn-cs"/>
        </a:defRPr>
      </a:lvl1pPr>
      <a:lvl2pPr marL="742950" indent="-285750" algn="l" rtl="0" eaLnBrk="0" fontAlgn="base" hangingPunct="0">
        <a:lnSpc>
          <a:spcPts val="1300"/>
        </a:lnSpc>
        <a:spcBef>
          <a:spcPct val="0"/>
        </a:spcBef>
        <a:spcAft>
          <a:spcPts val="800"/>
        </a:spcAft>
        <a:buSzPct val="85000"/>
        <a:buFont typeface="Wingdings" pitchFamily="2" charset="2"/>
        <a:tabLst>
          <a:tab pos="171450" algn="l"/>
        </a:tabLst>
        <a:defRPr sz="1000" b="0" i="0" u="none" kern="1200">
          <a:solidFill>
            <a:schemeClr val="tx1"/>
          </a:solidFill>
          <a:latin typeface="Calibri" pitchFamily="34" charset="0"/>
          <a:ea typeface="+mn-ea"/>
          <a:cs typeface="Times New Roman" pitchFamily="18" charset="0"/>
        </a:defRPr>
      </a:lvl2pPr>
      <a:lvl3pPr marL="1143000" indent="-228600" algn="l" rtl="0" eaLnBrk="0" fontAlgn="base" hangingPunct="0">
        <a:lnSpc>
          <a:spcPts val="1300"/>
        </a:lnSpc>
        <a:spcBef>
          <a:spcPct val="0"/>
        </a:spcBef>
        <a:spcAft>
          <a:spcPts val="800"/>
        </a:spcAft>
        <a:buClr>
          <a:srgbClr val="F9D616"/>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Char char="n"/>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Times New Roman" pitchFamily="18" charset="0"/>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www.clippercard.com/"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www.empower-retirement.com/participant"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workforcenow.adp.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www.dol.gov/ebsa/healthreform"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www.kp.or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kp.org/"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www.healthcare.gov/"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www.cms.hhs.gov/CreditableCoverage/"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www.medicare.gov/"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www.socialsecurity.gov/"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hyperlink" Target="http://www.prudential.com/link2benefits" TargetMode="External"/><Relationship Id="rId13" Type="http://schemas.openxmlformats.org/officeDocument/2006/relationships/hyperlink" Target="http://www.petinsurance.com/" TargetMode="External"/><Relationship Id="rId3" Type="http://schemas.openxmlformats.org/officeDocument/2006/relationships/hyperlink" Target="http://www.kp.org/kpic/ppo" TargetMode="External"/><Relationship Id="rId7" Type="http://schemas.openxmlformats.org/officeDocument/2006/relationships/hyperlink" Target="http://www.anthem.com/" TargetMode="External"/><Relationship Id="rId12" Type="http://schemas.openxmlformats.org/officeDocument/2006/relationships/hyperlink" Target="http://www.infoarmor.com/" TargetMode="External"/><Relationship Id="rId2" Type="http://schemas.openxmlformats.org/officeDocument/2006/relationships/notesSlide" Target="../notesSlides/notesSlide3.xml"/><Relationship Id="rId16" Type="http://schemas.openxmlformats.org/officeDocument/2006/relationships/hyperlink" Target="mailto:CSEbenefitshelpline@willistowerswatson.com" TargetMode="External"/><Relationship Id="rId1" Type="http://schemas.openxmlformats.org/officeDocument/2006/relationships/slideLayout" Target="../slideLayouts/slideLayout7.xml"/><Relationship Id="rId6" Type="http://schemas.openxmlformats.org/officeDocument/2006/relationships/hyperlink" Target="http://www.deltadental.com/" TargetMode="External"/><Relationship Id="rId11" Type="http://schemas.openxmlformats.org/officeDocument/2006/relationships/hyperlink" Target="http://www.liveandworkwell.com/" TargetMode="External"/><Relationship Id="rId5" Type="http://schemas.openxmlformats.org/officeDocument/2006/relationships/hyperlink" Target="http://www.kp.org/" TargetMode="External"/><Relationship Id="rId15" Type="http://schemas.openxmlformats.org/officeDocument/2006/relationships/hyperlink" Target="http://www.empower-retirement.com/participant" TargetMode="External"/><Relationship Id="rId10" Type="http://schemas.openxmlformats.org/officeDocument/2006/relationships/hyperlink" Target="http://www.clippercard.com/" TargetMode="External"/><Relationship Id="rId4" Type="http://schemas.openxmlformats.org/officeDocument/2006/relationships/hyperlink" Target="http://www.multiplan.com/kaiser" TargetMode="External"/><Relationship Id="rId9" Type="http://schemas.openxmlformats.org/officeDocument/2006/relationships/hyperlink" Target="http://www.employerservices@naviabenefits.com/" TargetMode="External"/><Relationship Id="rId14" Type="http://schemas.openxmlformats.org/officeDocument/2006/relationships/hyperlink" Target="http://www.unum.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type="body" sz="quarter" idx="19"/>
          </p:nvPr>
        </p:nvSpPr>
        <p:spPr/>
        <p:txBody>
          <a:bodyPr/>
          <a:lstStyle/>
          <a:p>
            <a:pPr algn="ctr"/>
            <a:r>
              <a:rPr lang="en-US" dirty="0">
                <a:solidFill>
                  <a:schemeClr val="accent2"/>
                </a:solidFill>
              </a:rPr>
              <a:t>2019</a:t>
            </a:r>
          </a:p>
        </p:txBody>
      </p:sp>
      <p:sp>
        <p:nvSpPr>
          <p:cNvPr id="11267" name="Text Placeholder 11"/>
          <p:cNvSpPr>
            <a:spLocks noGrp="1"/>
          </p:cNvSpPr>
          <p:nvPr>
            <p:ph type="body" sz="quarter" idx="20"/>
          </p:nvPr>
        </p:nvSpPr>
        <p:spPr/>
        <p:txBody>
          <a:bodyPr/>
          <a:lstStyle/>
          <a:p>
            <a:r>
              <a:rPr lang="en-US" dirty="0"/>
              <a:t>Your Benefits Guide</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8915400"/>
            <a:ext cx="223520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Placeholder 3"/>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t="265" b="265"/>
          <a:stretch>
            <a:fillRect/>
          </a:stretch>
        </p:blipFill>
        <p:spPr/>
      </p:pic>
      <p:pic>
        <p:nvPicPr>
          <p:cNvPr id="6" name="Picture Placeholder 5"/>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t="150" b="150"/>
          <a:stretch>
            <a:fillRect/>
          </a:stretch>
        </p:blipFill>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023" y="1676400"/>
            <a:ext cx="1558754" cy="1555179"/>
          </a:xfrm>
          <a:prstGeom prst="rect">
            <a:avLst/>
          </a:prstGeom>
        </p:spPr>
      </p:pic>
      <p:pic>
        <p:nvPicPr>
          <p:cNvPr id="9" name="Picture Placeholder 8"/>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t="265" b="265"/>
          <a:stretch>
            <a:fillRect/>
          </a:stretch>
        </p:blipFill>
        <p:spPr>
          <a:xfrm>
            <a:off x="5791200" y="1663414"/>
            <a:ext cx="1499001" cy="1490221"/>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sz="quarter" idx="14"/>
          </p:nvPr>
        </p:nvSpPr>
        <p:spPr>
          <a:xfrm>
            <a:off x="365125" y="4879975"/>
            <a:ext cx="3292475" cy="2587625"/>
          </a:xfrm>
        </p:spPr>
        <p:txBody>
          <a:bodyPr/>
          <a:lstStyle/>
          <a:p>
            <a:pPr>
              <a:spcBef>
                <a:spcPct val="0"/>
              </a:spcBef>
              <a:defRPr/>
            </a:pPr>
            <a:r>
              <a:rPr lang="en-US" sz="1600" dirty="0">
                <a:solidFill>
                  <a:srgbClr val="F6A122"/>
                </a:solidFill>
              </a:rPr>
              <a:t>Commuter Benefits Program (Walnut Creek only)</a:t>
            </a:r>
          </a:p>
          <a:p>
            <a:pPr lvl="1">
              <a:tabLst>
                <a:tab pos="171450" algn="l"/>
              </a:tabLst>
              <a:defRPr/>
            </a:pPr>
            <a:r>
              <a:rPr lang="en-US" dirty="0"/>
              <a:t>The Commuter Benefits Program provides you with pre-tax savings for specific commuter expenses. For 2019, you may contribute up to </a:t>
            </a:r>
            <a:r>
              <a:rPr lang="en-US"/>
              <a:t>$265 </a:t>
            </a:r>
            <a:r>
              <a:rPr lang="en-US" dirty="0"/>
              <a:t>per month from your pay for mass transit expenses or up to $265 per month for eligible commuter-related parking expenses on a pre-tax basis.  Funds are not transferrable  </a:t>
            </a:r>
            <a:r>
              <a:rPr lang="en-US" dirty="0">
                <a:cs typeface="Calibri" pitchFamily="34" charset="0"/>
              </a:rPr>
              <a:t>̶</a:t>
            </a:r>
            <a:r>
              <a:rPr lang="en-US" dirty="0"/>
              <a:t>  transit amounts may only be spent on mass transit and parking amounts may only be spent on eligible parking.</a:t>
            </a:r>
          </a:p>
          <a:p>
            <a:pPr lvl="1">
              <a:tabLst>
                <a:tab pos="171450" algn="l"/>
              </a:tabLst>
              <a:defRPr/>
            </a:pPr>
            <a:r>
              <a:rPr lang="en-US" dirty="0"/>
              <a:t>For enrollment and/or changes, determine your monthly transit and/or parking expenses, log on to </a:t>
            </a:r>
            <a:r>
              <a:rPr lang="en-US" dirty="0">
                <a:solidFill>
                  <a:srgbClr val="FF0000"/>
                </a:solidFill>
                <a:hlinkClick r:id="rId3"/>
              </a:rPr>
              <a:t>https://www.clippercard.com</a:t>
            </a:r>
            <a:r>
              <a:rPr lang="en-US" dirty="0">
                <a:solidFill>
                  <a:srgbClr val="FF0000"/>
                </a:solidFill>
              </a:rPr>
              <a:t> </a:t>
            </a:r>
            <a:r>
              <a:rPr lang="en-US" dirty="0"/>
              <a:t>to select a value for your card.</a:t>
            </a:r>
          </a:p>
        </p:txBody>
      </p:sp>
      <p:sp>
        <p:nvSpPr>
          <p:cNvPr id="2" name="Content Placeholder 1"/>
          <p:cNvSpPr>
            <a:spLocks noGrp="1"/>
          </p:cNvSpPr>
          <p:nvPr>
            <p:ph sz="quarter" idx="15"/>
          </p:nvPr>
        </p:nvSpPr>
        <p:spPr>
          <a:xfrm>
            <a:off x="3962400" y="381000"/>
            <a:ext cx="3292475" cy="4038600"/>
          </a:xfrm>
        </p:spPr>
        <p:txBody>
          <a:bodyPr/>
          <a:lstStyle/>
          <a:p>
            <a:pPr>
              <a:defRPr/>
            </a:pPr>
            <a:r>
              <a:rPr lang="en-US" sz="1600" dirty="0"/>
              <a:t>Employee Assistance Program (EAP)</a:t>
            </a:r>
          </a:p>
          <a:p>
            <a:pPr lvl="1">
              <a:tabLst>
                <a:tab pos="171450" algn="l"/>
              </a:tabLst>
              <a:defRPr/>
            </a:pPr>
            <a:r>
              <a:rPr lang="en-US" dirty="0"/>
              <a:t>When you find yourself in need of some professional support to deal with personal, work, financial or family issues, your Employee Assistance Program (EAP) can assist. You and your immediate family (spouse or domestic partner, dependent children, parents and parents-in-law) can use this program for a variety of issues, including:</a:t>
            </a:r>
          </a:p>
          <a:p>
            <a:pPr lvl="2">
              <a:spcAft>
                <a:spcPts val="400"/>
              </a:spcAft>
              <a:buClr>
                <a:schemeClr val="accent3"/>
              </a:buClr>
              <a:defRPr/>
            </a:pPr>
            <a:r>
              <a:rPr lang="en-US" sz="1050" dirty="0"/>
              <a:t>Legal Services</a:t>
            </a:r>
          </a:p>
          <a:p>
            <a:pPr lvl="3">
              <a:spcAft>
                <a:spcPts val="400"/>
              </a:spcAft>
              <a:buClr>
                <a:schemeClr val="accent3"/>
              </a:buClr>
              <a:buFont typeface="Wingdings" panose="05000000000000000000" pitchFamily="2" charset="2"/>
              <a:buChar char="§"/>
              <a:defRPr/>
            </a:pPr>
            <a:r>
              <a:rPr lang="en-US" sz="1050" dirty="0"/>
              <a:t>Criminal Matters</a:t>
            </a:r>
          </a:p>
          <a:p>
            <a:pPr lvl="3">
              <a:spcAft>
                <a:spcPts val="400"/>
              </a:spcAft>
              <a:buClr>
                <a:schemeClr val="accent3"/>
              </a:buClr>
              <a:buFont typeface="Wingdings" panose="05000000000000000000" pitchFamily="2" charset="2"/>
              <a:buChar char="§"/>
              <a:defRPr/>
            </a:pPr>
            <a:r>
              <a:rPr lang="en-US" sz="1050" dirty="0"/>
              <a:t>Living Wills</a:t>
            </a:r>
          </a:p>
          <a:p>
            <a:pPr lvl="3">
              <a:spcAft>
                <a:spcPts val="400"/>
              </a:spcAft>
              <a:buClr>
                <a:schemeClr val="accent3"/>
              </a:buClr>
              <a:buFont typeface="Wingdings" panose="05000000000000000000" pitchFamily="2" charset="2"/>
              <a:buChar char="§"/>
              <a:defRPr/>
            </a:pPr>
            <a:r>
              <a:rPr lang="en-US" sz="1050" dirty="0"/>
              <a:t>Traffic Matters</a:t>
            </a:r>
          </a:p>
          <a:p>
            <a:pPr lvl="2">
              <a:spcAft>
                <a:spcPts val="400"/>
              </a:spcAft>
              <a:buClr>
                <a:schemeClr val="accent3"/>
              </a:buClr>
              <a:defRPr/>
            </a:pPr>
            <a:r>
              <a:rPr lang="en-US" sz="1050" dirty="0"/>
              <a:t>Financial Services</a:t>
            </a:r>
          </a:p>
          <a:p>
            <a:pPr lvl="3">
              <a:spcAft>
                <a:spcPts val="400"/>
              </a:spcAft>
              <a:buClr>
                <a:schemeClr val="accent3"/>
              </a:buClr>
              <a:buFont typeface="Wingdings" panose="05000000000000000000" pitchFamily="2" charset="2"/>
              <a:buChar char="§"/>
              <a:defRPr/>
            </a:pPr>
            <a:r>
              <a:rPr lang="en-US" sz="1050" dirty="0"/>
              <a:t>College Funding</a:t>
            </a:r>
          </a:p>
          <a:p>
            <a:pPr lvl="3">
              <a:spcAft>
                <a:spcPts val="400"/>
              </a:spcAft>
              <a:buClr>
                <a:schemeClr val="accent3"/>
              </a:buClr>
              <a:buFont typeface="Wingdings" panose="05000000000000000000" pitchFamily="2" charset="2"/>
              <a:buChar char="§"/>
              <a:defRPr/>
            </a:pPr>
            <a:r>
              <a:rPr lang="en-US" sz="1050" dirty="0"/>
              <a:t>Estate Planning</a:t>
            </a:r>
          </a:p>
          <a:p>
            <a:pPr lvl="3">
              <a:spcAft>
                <a:spcPts val="400"/>
              </a:spcAft>
              <a:buClr>
                <a:schemeClr val="accent3"/>
              </a:buClr>
              <a:buFont typeface="Wingdings" panose="05000000000000000000" pitchFamily="2" charset="2"/>
              <a:buChar char="§"/>
              <a:defRPr/>
            </a:pPr>
            <a:r>
              <a:rPr lang="en-US" sz="1050" dirty="0"/>
              <a:t>Taxes</a:t>
            </a:r>
          </a:p>
          <a:p>
            <a:pPr lvl="2">
              <a:spcAft>
                <a:spcPts val="400"/>
              </a:spcAft>
              <a:buClr>
                <a:schemeClr val="accent3"/>
              </a:buClr>
              <a:defRPr/>
            </a:pPr>
            <a:r>
              <a:rPr lang="en-US" sz="1050" dirty="0" err="1"/>
              <a:t>WorkLife</a:t>
            </a:r>
            <a:r>
              <a:rPr lang="en-US" sz="1050" dirty="0"/>
              <a:t> Services</a:t>
            </a:r>
          </a:p>
          <a:p>
            <a:pPr lvl="3">
              <a:spcAft>
                <a:spcPts val="400"/>
              </a:spcAft>
              <a:buClr>
                <a:schemeClr val="accent3"/>
              </a:buClr>
              <a:buFont typeface="Wingdings" panose="05000000000000000000" pitchFamily="2" charset="2"/>
              <a:buChar char="§"/>
              <a:defRPr/>
            </a:pPr>
            <a:r>
              <a:rPr lang="en-US" sz="1050" dirty="0"/>
              <a:t>Adult/Elder Services</a:t>
            </a:r>
          </a:p>
          <a:p>
            <a:pPr lvl="3">
              <a:spcAft>
                <a:spcPts val="400"/>
              </a:spcAft>
              <a:buClr>
                <a:schemeClr val="accent3"/>
              </a:buClr>
              <a:buFont typeface="Wingdings" panose="05000000000000000000" pitchFamily="2" charset="2"/>
              <a:buChar char="§"/>
              <a:defRPr/>
            </a:pPr>
            <a:r>
              <a:rPr lang="en-US" sz="1050" dirty="0"/>
              <a:t>Child/Parenting Services</a:t>
            </a:r>
          </a:p>
          <a:p>
            <a:pPr lvl="3">
              <a:spcAft>
                <a:spcPts val="400"/>
              </a:spcAft>
              <a:buClr>
                <a:schemeClr val="accent3"/>
              </a:buClr>
              <a:buFont typeface="Wingdings" panose="05000000000000000000" pitchFamily="2" charset="2"/>
              <a:buChar char="§"/>
              <a:defRPr/>
            </a:pPr>
            <a:r>
              <a:rPr lang="en-US" sz="1050" dirty="0"/>
              <a:t>Life Learning</a:t>
            </a:r>
          </a:p>
          <a:p>
            <a:pPr lvl="4">
              <a:spcAft>
                <a:spcPts val="400"/>
              </a:spcAft>
              <a:buClr>
                <a:schemeClr val="accent3"/>
              </a:buClr>
              <a:defRPr/>
            </a:pPr>
            <a:endParaRPr lang="en-US" dirty="0"/>
          </a:p>
          <a:p>
            <a:pPr lvl="4">
              <a:spcAft>
                <a:spcPts val="400"/>
              </a:spcAft>
              <a:buClr>
                <a:schemeClr val="accent3"/>
              </a:buClr>
              <a:defRPr/>
            </a:pPr>
            <a:endParaRPr lang="en-US" dirty="0"/>
          </a:p>
          <a:p>
            <a:pPr lvl="4">
              <a:spcAft>
                <a:spcPts val="400"/>
              </a:spcAft>
              <a:buClr>
                <a:schemeClr val="accent3"/>
              </a:buClr>
              <a:defRPr/>
            </a:pPr>
            <a:endParaRPr lang="en-US" dirty="0"/>
          </a:p>
          <a:p>
            <a:pPr>
              <a:defRPr/>
            </a:pPr>
            <a:endParaRPr lang="en-US" dirty="0"/>
          </a:p>
        </p:txBody>
      </p:sp>
      <p:pic>
        <p:nvPicPr>
          <p:cNvPr id="19462" name="Picture 22"/>
          <p:cNvPicPr>
            <a:picLocks noGrp="1" noChangeAspect="1" noChangeArrowheads="1"/>
          </p:cNvPicPr>
          <p:nvPr>
            <p:ph type="pic" sz="quarter" idx="18"/>
          </p:nvPr>
        </p:nvPicPr>
        <p:blipFill>
          <a:blip r:embed="rId4">
            <a:extLst>
              <a:ext uri="{28A0092B-C50C-407E-A947-70E740481C1C}">
                <a14:useLocalDpi xmlns:a14="http://schemas.microsoft.com/office/drawing/2010/main" val="0"/>
              </a:ext>
            </a:extLst>
          </a:blip>
          <a:srcRect t="7819" b="7819"/>
          <a:stretch>
            <a:fillRect/>
          </a:stretch>
        </p:blipFill>
        <p:spPr>
          <a:xfrm>
            <a:off x="431800" y="487363"/>
            <a:ext cx="3200400" cy="4064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8"/>
          <p:cNvGrpSpPr>
            <a:grpSpLocks/>
          </p:cNvGrpSpPr>
          <p:nvPr/>
        </p:nvGrpSpPr>
        <p:grpSpPr bwMode="auto">
          <a:xfrm>
            <a:off x="474663" y="4648200"/>
            <a:ext cx="1143000" cy="174625"/>
            <a:chOff x="2009774" y="4924425"/>
            <a:chExt cx="1304926" cy="197644"/>
          </a:xfrm>
        </p:grpSpPr>
        <p:sp>
          <p:nvSpPr>
            <p:cNvPr id="17" name="Rectangle 16"/>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Rectangle 17"/>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Rectangle 18"/>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Rectangle 19"/>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11" name="Content Placeholder 1"/>
          <p:cNvSpPr txBox="1">
            <a:spLocks/>
          </p:cNvSpPr>
          <p:nvPr/>
        </p:nvSpPr>
        <p:spPr bwMode="auto">
          <a:xfrm>
            <a:off x="365125" y="7519987"/>
            <a:ext cx="3199855" cy="203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00000"/>
              </a:lnSpc>
              <a:spcBef>
                <a:spcPts val="0"/>
              </a:spcBef>
              <a:spcAft>
                <a:spcPts val="800"/>
              </a:spcAft>
              <a:buFont typeface="Arial" pitchFamily="34" charset="0"/>
              <a:defRPr sz="1400" b="1" kern="1200">
                <a:solidFill>
                  <a:schemeClr val="accent3"/>
                </a:solidFill>
                <a:latin typeface="Calibri" pitchFamily="34" charset="0"/>
                <a:ea typeface="+mn-ea"/>
                <a:cs typeface="+mn-cs"/>
              </a:defRPr>
            </a:lvl1pPr>
            <a:lvl2pPr marL="0" indent="0" algn="l" rtl="0" eaLnBrk="0" fontAlgn="base" hangingPunct="0">
              <a:lnSpc>
                <a:spcPts val="1300"/>
              </a:lnSpc>
              <a:spcBef>
                <a:spcPct val="0"/>
              </a:spcBef>
              <a:spcAft>
                <a:spcPts val="800"/>
              </a:spcAft>
              <a:buSzPct val="85000"/>
              <a:buFont typeface="Wingdings" pitchFamily="2" charset="2"/>
              <a:buNone/>
              <a:tabLst/>
              <a:defRPr sz="1000" b="0" i="0" u="none" kern="1200">
                <a:solidFill>
                  <a:schemeClr val="tx1"/>
                </a:solidFill>
                <a:latin typeface="Calibri" pitchFamily="34" charset="0"/>
                <a:ea typeface="+mn-ea"/>
                <a:cs typeface="Times New Roman" pitchFamily="18" charset="0"/>
              </a:defRPr>
            </a:lvl2pPr>
            <a:lvl3pPr marL="174625" indent="-174625" algn="l" rtl="0" eaLnBrk="0" fontAlgn="base" hangingPunct="0">
              <a:lnSpc>
                <a:spcPts val="1300"/>
              </a:lnSpc>
              <a:spcBef>
                <a:spcPct val="0"/>
              </a:spcBef>
              <a:spcAft>
                <a:spcPts val="800"/>
              </a:spcAft>
              <a:buClr>
                <a:schemeClr val="accent5"/>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None/>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Arial" pitchFamily="34" charset="0"/>
              <a:buNone/>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defRPr/>
            </a:pPr>
            <a:r>
              <a:rPr lang="en-US" sz="1600" dirty="0">
                <a:solidFill>
                  <a:srgbClr val="F6A122"/>
                </a:solidFill>
              </a:rPr>
              <a:t>Identity Theft Protection</a:t>
            </a:r>
          </a:p>
          <a:p>
            <a:pPr lvl="1">
              <a:lnSpc>
                <a:spcPct val="100000"/>
              </a:lnSpc>
              <a:buSzTx/>
              <a:defRPr/>
            </a:pPr>
            <a:r>
              <a:rPr lang="en-US" sz="1050" dirty="0"/>
              <a:t>The Identity Theft Protection program through </a:t>
            </a:r>
            <a:r>
              <a:rPr lang="en-US" sz="1050" dirty="0" err="1"/>
              <a:t>InfoArmor</a:t>
            </a:r>
            <a:r>
              <a:rPr lang="en-US" sz="1050" dirty="0"/>
              <a:t> provides comprehensive identity monitoring and immediate protection for the following:</a:t>
            </a:r>
          </a:p>
          <a:p>
            <a:pPr marL="571500" lvl="3" indent="-571500">
              <a:spcAft>
                <a:spcPts val="400"/>
              </a:spcAft>
              <a:buClr>
                <a:schemeClr val="accent3"/>
              </a:buClr>
              <a:buFont typeface="Wingdings" panose="05000000000000000000" pitchFamily="2" charset="2"/>
              <a:buChar char="§"/>
              <a:defRPr/>
            </a:pPr>
            <a:r>
              <a:rPr lang="en-US" sz="1050" dirty="0"/>
              <a:t>Identity and credit monitoring</a:t>
            </a:r>
          </a:p>
          <a:p>
            <a:pPr marL="571500" lvl="3" indent="-571500">
              <a:spcAft>
                <a:spcPts val="400"/>
              </a:spcAft>
              <a:buClr>
                <a:schemeClr val="accent3"/>
              </a:buClr>
              <a:buFont typeface="Wingdings" panose="05000000000000000000" pitchFamily="2" charset="2"/>
              <a:buChar char="§"/>
              <a:defRPr/>
            </a:pPr>
            <a:r>
              <a:rPr lang="en-US" sz="1050" dirty="0"/>
              <a:t>Credit scores and reports</a:t>
            </a:r>
          </a:p>
          <a:p>
            <a:pPr marL="571500" lvl="3" indent="-571500">
              <a:spcAft>
                <a:spcPts val="400"/>
              </a:spcAft>
              <a:buClr>
                <a:schemeClr val="accent3"/>
              </a:buClr>
              <a:buFont typeface="Wingdings" panose="05000000000000000000" pitchFamily="2" charset="2"/>
              <a:buChar char="§"/>
              <a:defRPr/>
            </a:pPr>
            <a:r>
              <a:rPr lang="en-US" sz="1050" dirty="0"/>
              <a:t>Wallet protection</a:t>
            </a:r>
          </a:p>
          <a:p>
            <a:pPr marL="571500" lvl="3" indent="-571500">
              <a:spcAft>
                <a:spcPts val="400"/>
              </a:spcAft>
              <a:buClr>
                <a:schemeClr val="accent3"/>
              </a:buClr>
              <a:buFont typeface="Wingdings" panose="05000000000000000000" pitchFamily="2" charset="2"/>
              <a:buChar char="§"/>
              <a:defRPr/>
            </a:pPr>
            <a:r>
              <a:rPr lang="en-US" sz="1050" dirty="0"/>
              <a:t>Privacy advocate remediation</a:t>
            </a:r>
          </a:p>
          <a:p>
            <a:pPr marL="571500" lvl="3" indent="-571500">
              <a:spcAft>
                <a:spcPts val="400"/>
              </a:spcAft>
              <a:buClr>
                <a:schemeClr val="accent3"/>
              </a:buClr>
              <a:buFont typeface="Wingdings" panose="05000000000000000000" pitchFamily="2" charset="2"/>
              <a:buChar char="§"/>
              <a:defRPr/>
            </a:pPr>
            <a:r>
              <a:rPr lang="en-US" sz="1050" dirty="0"/>
              <a:t>Financial transaction monitoring</a:t>
            </a:r>
          </a:p>
          <a:p>
            <a:pPr marL="571500" lvl="3" indent="-571500">
              <a:spcAft>
                <a:spcPts val="400"/>
              </a:spcAft>
              <a:buClr>
                <a:schemeClr val="accent3"/>
              </a:buClr>
              <a:buFont typeface="Wingdings" panose="05000000000000000000" pitchFamily="2" charset="2"/>
              <a:buChar char="§"/>
              <a:defRPr/>
            </a:pPr>
            <a:endParaRPr lang="en-US" sz="1050" dirty="0"/>
          </a:p>
          <a:p>
            <a:pPr marL="571500" lvl="3" indent="-571500">
              <a:spcAft>
                <a:spcPts val="400"/>
              </a:spcAft>
              <a:buClr>
                <a:schemeClr val="accent3"/>
              </a:buClr>
              <a:buFont typeface="Wingdings" panose="05000000000000000000" pitchFamily="2" charset="2"/>
              <a:buChar char="§"/>
              <a:defRPr/>
            </a:pPr>
            <a:endParaRPr lang="en-US" sz="900" dirty="0"/>
          </a:p>
          <a:p>
            <a:pPr>
              <a:spcBef>
                <a:spcPct val="0"/>
              </a:spcBef>
              <a:defRPr/>
            </a:pPr>
            <a:endParaRPr lang="en-US" sz="1000" dirty="0">
              <a:solidFill>
                <a:srgbClr val="F6A122"/>
              </a:solidFill>
            </a:endParaRPr>
          </a:p>
        </p:txBody>
      </p:sp>
      <p:sp>
        <p:nvSpPr>
          <p:cNvPr id="3" name="Picture Placeholder 2"/>
          <p:cNvSpPr>
            <a:spLocks noGrp="1"/>
          </p:cNvSpPr>
          <p:nvPr>
            <p:ph type="pic" sz="quarter" idx="17"/>
          </p:nvPr>
        </p:nvSpPr>
        <p:spPr>
          <a:xfrm>
            <a:off x="3962400" y="4657725"/>
            <a:ext cx="3200400" cy="4652521"/>
          </a:xfrm>
        </p:spPr>
      </p:sp>
      <p:pic>
        <p:nvPicPr>
          <p:cNvPr id="5123" name="Picture 3" descr="G:\Clients\active clients\GIC real estate\Stock Photos from Templates\0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4735512"/>
            <a:ext cx="2770188" cy="4151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241300" y="406400"/>
            <a:ext cx="4004678" cy="4114800"/>
          </a:xfrm>
          <a:prstGeom prst="rect">
            <a:avLst/>
          </a:prstGeom>
        </p:spPr>
        <p:txBody>
          <a:bodyPr/>
          <a:lstStyle>
            <a:lvl1pPr marL="342900" indent="-342900" algn="l" rtl="0" eaLnBrk="0" fontAlgn="base" hangingPunct="0">
              <a:spcBef>
                <a:spcPct val="0"/>
              </a:spcBef>
              <a:spcAft>
                <a:spcPts val="800"/>
              </a:spcAft>
              <a:buFont typeface="Arial" pitchFamily="34" charset="0"/>
              <a:defRPr sz="1400" b="1" kern="1200">
                <a:solidFill>
                  <a:srgbClr val="3A75C4"/>
                </a:solidFill>
                <a:latin typeface="Calibri" pitchFamily="34" charset="0"/>
                <a:ea typeface="+mn-ea"/>
                <a:cs typeface="+mn-cs"/>
              </a:defRPr>
            </a:lvl1pPr>
            <a:lvl2pPr marL="742950" indent="-285750" algn="l" rtl="0" eaLnBrk="0" fontAlgn="base" hangingPunct="0">
              <a:lnSpc>
                <a:spcPts val="1300"/>
              </a:lnSpc>
              <a:spcBef>
                <a:spcPct val="0"/>
              </a:spcBef>
              <a:spcAft>
                <a:spcPts val="800"/>
              </a:spcAft>
              <a:buSzPct val="85000"/>
              <a:buFont typeface="Wingdings" pitchFamily="2" charset="2"/>
              <a:tabLst>
                <a:tab pos="171450" algn="l"/>
              </a:tabLst>
              <a:defRPr sz="1000" b="0" i="0" u="none" kern="1200">
                <a:solidFill>
                  <a:schemeClr val="tx1"/>
                </a:solidFill>
                <a:latin typeface="Calibri" pitchFamily="34" charset="0"/>
                <a:ea typeface="+mn-ea"/>
                <a:cs typeface="Times New Roman" pitchFamily="18" charset="0"/>
              </a:defRPr>
            </a:lvl2pPr>
            <a:lvl3pPr marL="1143000" indent="-228600" algn="l" rtl="0" eaLnBrk="0" fontAlgn="base" hangingPunct="0">
              <a:lnSpc>
                <a:spcPts val="1300"/>
              </a:lnSpc>
              <a:spcBef>
                <a:spcPct val="0"/>
              </a:spcBef>
              <a:spcAft>
                <a:spcPts val="800"/>
              </a:spcAft>
              <a:buClr>
                <a:srgbClr val="F9D616"/>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Char char="n"/>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Times New Roman" pitchFamily="18" charset="0"/>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u="sng" dirty="0">
                <a:solidFill>
                  <a:schemeClr val="accent2"/>
                </a:solidFill>
              </a:rPr>
              <a:t>New for 2019- Voluntary Benefits!</a:t>
            </a:r>
          </a:p>
          <a:p>
            <a:pPr>
              <a:spcAft>
                <a:spcPts val="0"/>
              </a:spcAft>
            </a:pPr>
            <a:r>
              <a:rPr lang="en-US" sz="1200" u="sng" dirty="0">
                <a:solidFill>
                  <a:schemeClr val="accent3"/>
                </a:solidFill>
              </a:rPr>
              <a:t>Voluntary Pet Insurance – Health Care for Your Pet, Too</a:t>
            </a:r>
          </a:p>
          <a:p>
            <a:pPr marL="63500" indent="0">
              <a:lnSpc>
                <a:spcPct val="150000"/>
              </a:lnSpc>
              <a:spcAft>
                <a:spcPts val="0"/>
              </a:spcAft>
            </a:pPr>
            <a:r>
              <a:rPr lang="en-US" sz="1000" b="0" dirty="0">
                <a:solidFill>
                  <a:schemeClr val="tx1"/>
                </a:solidFill>
              </a:rPr>
              <a:t> Your pets can receive coverage to stay healthy, too. Voluntary pet insurance helps you keep your out-of-pockets costs low, as veterinary bills can add up quickly. With pet insurance from  Nationwide you can save on everything from wellness exams, cleanings and vaccinations to unexpected veterinary expenses.</a:t>
            </a:r>
          </a:p>
          <a:p>
            <a:pPr>
              <a:spcAft>
                <a:spcPts val="0"/>
              </a:spcAft>
            </a:pPr>
            <a:r>
              <a:rPr lang="en-US" sz="1000" b="0" dirty="0">
                <a:solidFill>
                  <a:schemeClr val="tx1"/>
                </a:solidFill>
              </a:rPr>
              <a:t> </a:t>
            </a:r>
          </a:p>
          <a:p>
            <a:pPr>
              <a:spcAft>
                <a:spcPts val="0"/>
              </a:spcAft>
            </a:pPr>
            <a:r>
              <a:rPr lang="en-US" sz="1200" u="sng" dirty="0">
                <a:solidFill>
                  <a:schemeClr val="accent3"/>
                </a:solidFill>
              </a:rPr>
              <a:t>Easy Enrollment</a:t>
            </a:r>
          </a:p>
          <a:p>
            <a:pPr>
              <a:lnSpc>
                <a:spcPct val="150000"/>
              </a:lnSpc>
              <a:spcAft>
                <a:spcPts val="0"/>
              </a:spcAft>
            </a:pPr>
            <a:r>
              <a:rPr lang="en-US" sz="1000" b="0" dirty="0">
                <a:solidFill>
                  <a:schemeClr val="tx1"/>
                </a:solidFill>
              </a:rPr>
              <a:t>There are three simple ways for employees to sign up for their new pet insurance voluntary benefit:</a:t>
            </a:r>
          </a:p>
          <a:p>
            <a:pPr marL="228600" indent="-228600">
              <a:lnSpc>
                <a:spcPct val="150000"/>
              </a:lnSpc>
              <a:spcAft>
                <a:spcPts val="0"/>
              </a:spcAft>
              <a:buFont typeface="Arial" pitchFamily="34" charset="0"/>
              <a:buAutoNum type="arabicPeriod"/>
            </a:pPr>
            <a:r>
              <a:rPr lang="en-US" sz="1000" b="0" dirty="0">
                <a:solidFill>
                  <a:schemeClr val="tx1"/>
                </a:solidFill>
              </a:rPr>
              <a:t>Go directly to the dedicated URL we've created for your company: </a:t>
            </a:r>
          </a:p>
          <a:p>
            <a:pPr marL="228600" indent="-228600">
              <a:lnSpc>
                <a:spcPct val="150000"/>
              </a:lnSpc>
              <a:spcAft>
                <a:spcPts val="0"/>
              </a:spcAft>
              <a:buFont typeface="Arial" pitchFamily="34" charset="0"/>
              <a:buAutoNum type="arabicPeriod"/>
            </a:pPr>
            <a:r>
              <a:rPr lang="en-US" sz="1000" b="0" dirty="0">
                <a:solidFill>
                  <a:schemeClr val="tx1"/>
                </a:solidFill>
              </a:rPr>
              <a:t>Visit PetsNationwide.com and enter your company name</a:t>
            </a:r>
          </a:p>
          <a:p>
            <a:pPr marL="228600" indent="-228600">
              <a:lnSpc>
                <a:spcPct val="150000"/>
              </a:lnSpc>
              <a:spcAft>
                <a:spcPts val="0"/>
              </a:spcAft>
              <a:buFont typeface="Arial" pitchFamily="34" charset="0"/>
              <a:buAutoNum type="arabicPeriod"/>
            </a:pPr>
            <a:r>
              <a:rPr lang="en-US" sz="1000" b="0" dirty="0">
                <a:solidFill>
                  <a:schemeClr val="tx1"/>
                </a:solidFill>
              </a:rPr>
              <a:t>Call 877-738-7874 and mention that you are an employee of CSE Insurance to receive preferred pricing</a:t>
            </a:r>
          </a:p>
        </p:txBody>
      </p:sp>
      <p:sp>
        <p:nvSpPr>
          <p:cNvPr id="3" name="Content Placeholder 1"/>
          <p:cNvSpPr txBox="1">
            <a:spLocks/>
          </p:cNvSpPr>
          <p:nvPr/>
        </p:nvSpPr>
        <p:spPr>
          <a:xfrm>
            <a:off x="266700" y="4191000"/>
            <a:ext cx="3678739" cy="4572000"/>
          </a:xfrm>
          <a:prstGeom prst="rect">
            <a:avLst/>
          </a:prstGeom>
        </p:spPr>
        <p:txBody>
          <a:bodyPr/>
          <a:lstStyle>
            <a:lvl1pPr marL="342900" indent="-342900" algn="l" rtl="0" eaLnBrk="0" fontAlgn="base" hangingPunct="0">
              <a:spcBef>
                <a:spcPct val="0"/>
              </a:spcBef>
              <a:spcAft>
                <a:spcPts val="800"/>
              </a:spcAft>
              <a:buFont typeface="Arial" pitchFamily="34" charset="0"/>
              <a:defRPr sz="1400" b="1" kern="1200">
                <a:solidFill>
                  <a:srgbClr val="3A75C4"/>
                </a:solidFill>
                <a:latin typeface="Calibri" pitchFamily="34" charset="0"/>
                <a:ea typeface="+mn-ea"/>
                <a:cs typeface="+mn-cs"/>
              </a:defRPr>
            </a:lvl1pPr>
            <a:lvl2pPr marL="742950" indent="-285750" algn="l" rtl="0" eaLnBrk="0" fontAlgn="base" hangingPunct="0">
              <a:lnSpc>
                <a:spcPts val="1300"/>
              </a:lnSpc>
              <a:spcBef>
                <a:spcPct val="0"/>
              </a:spcBef>
              <a:spcAft>
                <a:spcPts val="800"/>
              </a:spcAft>
              <a:buSzPct val="85000"/>
              <a:buFont typeface="Wingdings" pitchFamily="2" charset="2"/>
              <a:tabLst>
                <a:tab pos="171450" algn="l"/>
              </a:tabLst>
              <a:defRPr sz="1000" b="0" i="0" u="none" kern="1200">
                <a:solidFill>
                  <a:schemeClr val="tx1"/>
                </a:solidFill>
                <a:latin typeface="Calibri" pitchFamily="34" charset="0"/>
                <a:ea typeface="+mn-ea"/>
                <a:cs typeface="Times New Roman" pitchFamily="18" charset="0"/>
              </a:defRPr>
            </a:lvl2pPr>
            <a:lvl3pPr marL="1143000" indent="-228600" algn="l" rtl="0" eaLnBrk="0" fontAlgn="base" hangingPunct="0">
              <a:lnSpc>
                <a:spcPts val="1300"/>
              </a:lnSpc>
              <a:spcBef>
                <a:spcPct val="0"/>
              </a:spcBef>
              <a:spcAft>
                <a:spcPts val="800"/>
              </a:spcAft>
              <a:buClr>
                <a:srgbClr val="F9D616"/>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Char char="n"/>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Times New Roman" pitchFamily="18" charset="0"/>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u="sng" dirty="0">
                <a:solidFill>
                  <a:schemeClr val="accent3"/>
                </a:solidFill>
              </a:rPr>
              <a:t>Voluntary Worksite Benefits – Extra Financial Protection</a:t>
            </a:r>
          </a:p>
          <a:p>
            <a:pPr>
              <a:spcAft>
                <a:spcPts val="0"/>
              </a:spcAft>
            </a:pPr>
            <a:r>
              <a:rPr lang="en-US" sz="1100" u="sng" dirty="0">
                <a:solidFill>
                  <a:schemeClr val="accent3"/>
                </a:solidFill>
              </a:rPr>
              <a:t>Accident Insurance </a:t>
            </a:r>
          </a:p>
          <a:p>
            <a:pPr>
              <a:lnSpc>
                <a:spcPct val="150000"/>
              </a:lnSpc>
              <a:spcAft>
                <a:spcPts val="0"/>
              </a:spcAft>
            </a:pPr>
            <a:r>
              <a:rPr lang="en-US" sz="1000" b="0" dirty="0">
                <a:solidFill>
                  <a:schemeClr val="tx1"/>
                </a:solidFill>
              </a:rPr>
              <a:t>Benefits of Voluntary Insurance</a:t>
            </a:r>
          </a:p>
          <a:p>
            <a:pPr>
              <a:lnSpc>
                <a:spcPct val="150000"/>
              </a:lnSpc>
              <a:spcAft>
                <a:spcPts val="0"/>
              </a:spcAft>
            </a:pPr>
            <a:r>
              <a:rPr lang="en-US" sz="1000" b="0" dirty="0">
                <a:solidFill>
                  <a:schemeClr val="tx1"/>
                </a:solidFill>
              </a:rPr>
              <a:t>Coverage is affordable and offered to you at group rates.</a:t>
            </a:r>
          </a:p>
          <a:p>
            <a:pPr marL="0" indent="0">
              <a:lnSpc>
                <a:spcPct val="150000"/>
              </a:lnSpc>
              <a:spcAft>
                <a:spcPts val="0"/>
              </a:spcAft>
            </a:pPr>
            <a:r>
              <a:rPr lang="en-US" sz="1000" b="0" dirty="0">
                <a:solidFill>
                  <a:schemeClr val="tx1"/>
                </a:solidFill>
              </a:rPr>
              <a:t>You can buy coverage for yourself, your spouse and children. You down the policy. If you leave  CSE Insurance or retire, you can take it with you. Coverage is effective on the first day of the month in which payroll deductions begin. Premiums are conveniently deducted from your paycheck on a post-tax basis. </a:t>
            </a:r>
            <a:r>
              <a:rPr lang="en-US" sz="1000" b="0" cap="all" dirty="0">
                <a:solidFill>
                  <a:schemeClr val="tx1"/>
                </a:solidFill>
              </a:rPr>
              <a:t> </a:t>
            </a:r>
            <a:r>
              <a:rPr lang="en-US" sz="1000" b="0" dirty="0">
                <a:solidFill>
                  <a:schemeClr val="tx1"/>
                </a:solidFill>
              </a:rPr>
              <a:t>Accidents can happen any time. UNUM Accident insurance helps you pay for expenses related to unexpected accidents and injuries. Accident insurance pays in addition to your medical plan, and benefits are payable regardless of any other insurance plans. The benefit amount is determined by the injury and medical care received and paid in a lump sum amount. No health questions are required, but a pre-existing condition clause may apply. </a:t>
            </a:r>
          </a:p>
          <a:p>
            <a:pPr>
              <a:spcAft>
                <a:spcPts val="0"/>
              </a:spcAft>
            </a:pPr>
            <a:endParaRPr lang="en-US" sz="1000" dirty="0">
              <a:solidFill>
                <a:schemeClr val="tx1"/>
              </a:solidFill>
            </a:endParaRPr>
          </a:p>
          <a:p>
            <a:pPr>
              <a:spcAft>
                <a:spcPts val="0"/>
              </a:spcAft>
            </a:pPr>
            <a:endParaRPr lang="en-US" sz="1000" dirty="0">
              <a:solidFill>
                <a:schemeClr val="tx1"/>
              </a:solidFill>
            </a:endParaRPr>
          </a:p>
          <a:p>
            <a:pPr>
              <a:spcAft>
                <a:spcPts val="0"/>
              </a:spcAft>
            </a:pPr>
            <a:endParaRPr lang="en-US" sz="1000" dirty="0"/>
          </a:p>
        </p:txBody>
      </p:sp>
      <p:sp>
        <p:nvSpPr>
          <p:cNvPr id="4" name="TextBox 3"/>
          <p:cNvSpPr txBox="1"/>
          <p:nvPr/>
        </p:nvSpPr>
        <p:spPr>
          <a:xfrm>
            <a:off x="4245978" y="787400"/>
            <a:ext cx="3352800" cy="4985980"/>
          </a:xfrm>
          <a:prstGeom prst="rect">
            <a:avLst/>
          </a:prstGeom>
          <a:noFill/>
        </p:spPr>
        <p:txBody>
          <a:bodyPr wrap="square" rtlCol="0">
            <a:spAutoFit/>
          </a:bodyPr>
          <a:lstStyle/>
          <a:p>
            <a:r>
              <a:rPr lang="en-US" sz="1100" b="1" u="sng" dirty="0">
                <a:solidFill>
                  <a:schemeClr val="accent3"/>
                </a:solidFill>
                <a:cs typeface="+mn-cs"/>
              </a:rPr>
              <a:t>Critical Illness Insurance </a:t>
            </a:r>
          </a:p>
          <a:p>
            <a:endParaRPr lang="en-US" sz="1000" b="1" u="sng" dirty="0">
              <a:cs typeface="+mn-cs"/>
            </a:endParaRPr>
          </a:p>
          <a:p>
            <a:pPr>
              <a:lnSpc>
                <a:spcPct val="150000"/>
              </a:lnSpc>
            </a:pPr>
            <a:r>
              <a:rPr lang="en-US" sz="1000" dirty="0">
                <a:cs typeface="+mn-cs"/>
              </a:rPr>
              <a:t>Are you protected if you experience a critical illness? UNUM Critical Illness insurance offsets your out-of-pocket expenses related to the diagnosis of a critical illness such as a heart attack, coma, kidney failure, or cancer. Critical Illness insurance pays in addition to your medical plan, and benefits are payable regardless of any other insurance plans.</a:t>
            </a:r>
          </a:p>
          <a:p>
            <a:pPr>
              <a:lnSpc>
                <a:spcPct val="150000"/>
              </a:lnSpc>
            </a:pPr>
            <a:r>
              <a:rPr lang="en-US" sz="1000" dirty="0">
                <a:cs typeface="+mn-cs"/>
              </a:rPr>
              <a:t>The benefit amount is determined by the type of illness and is paid in a lump sum amount. No health questions are required, but a pre-existing condition clause may apply. </a:t>
            </a:r>
          </a:p>
          <a:p>
            <a:endParaRPr lang="en-US" dirty="0"/>
          </a:p>
          <a:p>
            <a:r>
              <a:rPr lang="en-US" sz="1100" b="1" u="sng" dirty="0">
                <a:solidFill>
                  <a:schemeClr val="accent3"/>
                </a:solidFill>
                <a:cs typeface="+mn-cs"/>
              </a:rPr>
              <a:t>Hospital Indemnity Insurance </a:t>
            </a:r>
          </a:p>
          <a:p>
            <a:endParaRPr lang="en-US" sz="1000" b="1" u="sng" dirty="0">
              <a:cs typeface="+mn-cs"/>
            </a:endParaRPr>
          </a:p>
          <a:p>
            <a:pPr>
              <a:lnSpc>
                <a:spcPct val="150000"/>
              </a:lnSpc>
            </a:pPr>
            <a:r>
              <a:rPr lang="en-US" sz="1000" dirty="0">
                <a:cs typeface="+mn-cs"/>
              </a:rPr>
              <a:t>An unexpected hospital stay or confinement can be expensive, even with medical insurance. UNUM Hospital Indemnity insurance helps you cover your expenses related to being admitted or confined in a hospital. Benefits are paid directly to you, and the funds can be used as you see fit.</a:t>
            </a:r>
          </a:p>
          <a:p>
            <a:pPr>
              <a:lnSpc>
                <a:spcPct val="150000"/>
              </a:lnSpc>
            </a:pPr>
            <a:r>
              <a:rPr lang="en-US" sz="1000" dirty="0">
                <a:cs typeface="+mn-cs"/>
              </a:rPr>
              <a:t>No health questions are required, but a pre-existing condition clause may apply. </a:t>
            </a:r>
          </a:p>
          <a:p>
            <a:endParaRPr lang="en-US" dirty="0"/>
          </a:p>
        </p:txBody>
      </p:sp>
      <p:sp>
        <p:nvSpPr>
          <p:cNvPr id="5" name="Snip Single Corner Rectangle 4"/>
          <p:cNvSpPr/>
          <p:nvPr/>
        </p:nvSpPr>
        <p:spPr>
          <a:xfrm>
            <a:off x="4419600" y="5867400"/>
            <a:ext cx="2743200" cy="3581400"/>
          </a:xfrm>
          <a:prstGeom prst="snip1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37160" tIns="91440" rIns="91440" bIns="91440" numCol="1" spcCol="0" rtlCol="0" fromWordArt="0" anchor="t" anchorCtr="0" forceAA="0" compatLnSpc="1">
            <a:prstTxWarp prst="textNoShape">
              <a:avLst/>
            </a:prstTxWarp>
            <a:noAutofit/>
          </a:bodyPr>
          <a:lstStyle/>
          <a:p>
            <a:pPr marL="0" marR="0">
              <a:lnSpc>
                <a:spcPts val="1500"/>
              </a:lnSpc>
              <a:spcBef>
                <a:spcPts val="600"/>
              </a:spcBef>
              <a:spcAft>
                <a:spcPts val="0"/>
              </a:spcAft>
            </a:pPr>
            <a:r>
              <a:rPr lang="en-US" sz="1400" b="1" dirty="0">
                <a:solidFill>
                  <a:srgbClr val="FFFFFF"/>
                </a:solidFill>
                <a:effectLst/>
                <a:ea typeface="Times New Roman"/>
                <a:cs typeface="Calibri"/>
              </a:rPr>
              <a:t>Benefits of Voluntary Insurance</a:t>
            </a:r>
            <a:endParaRPr lang="en-US" sz="1050" dirty="0">
              <a:effectLst/>
              <a:ea typeface="Times New Roman"/>
              <a:cs typeface="Times New Roman"/>
            </a:endParaRPr>
          </a:p>
          <a:p>
            <a:pPr marL="228600" marR="0" indent="-228600">
              <a:lnSpc>
                <a:spcPts val="1500"/>
              </a:lnSpc>
              <a:spcBef>
                <a:spcPts val="600"/>
              </a:spcBef>
              <a:spcAft>
                <a:spcPts val="0"/>
              </a:spcAft>
              <a:buFont typeface="Arial" panose="020B0604020202020204" pitchFamily="34" charset="0"/>
              <a:buChar char="•"/>
            </a:pPr>
            <a:r>
              <a:rPr lang="en-US" sz="1200" dirty="0">
                <a:solidFill>
                  <a:srgbClr val="FFFFFF"/>
                </a:solidFill>
                <a:effectLst/>
                <a:ea typeface="Times New Roman"/>
                <a:cs typeface="Times New Roman"/>
              </a:rPr>
              <a:t>Coverage is affordable and offered to you at group rates.</a:t>
            </a:r>
            <a:endParaRPr lang="en-US" sz="1050" dirty="0">
              <a:effectLst/>
              <a:ea typeface="Times New Roman"/>
              <a:cs typeface="Times New Roman"/>
            </a:endParaRPr>
          </a:p>
          <a:p>
            <a:pPr marL="228600" marR="0" indent="-228600">
              <a:lnSpc>
                <a:spcPts val="1500"/>
              </a:lnSpc>
              <a:spcBef>
                <a:spcPts val="0"/>
              </a:spcBef>
              <a:spcAft>
                <a:spcPts val="0"/>
              </a:spcAft>
              <a:buFont typeface="Arial" panose="020B0604020202020204" pitchFamily="34" charset="0"/>
              <a:buChar char="•"/>
            </a:pPr>
            <a:r>
              <a:rPr lang="en-US" sz="1200" dirty="0">
                <a:solidFill>
                  <a:srgbClr val="FFFFFF"/>
                </a:solidFill>
                <a:effectLst/>
                <a:ea typeface="Times New Roman"/>
                <a:cs typeface="Times New Roman"/>
              </a:rPr>
              <a:t>You can buy coverage for yourself, your spouse and children.</a:t>
            </a:r>
            <a:endParaRPr lang="en-US" sz="1050" dirty="0">
              <a:effectLst/>
              <a:ea typeface="Times New Roman"/>
              <a:cs typeface="Times New Roman"/>
            </a:endParaRPr>
          </a:p>
          <a:p>
            <a:pPr marL="228600" marR="0" indent="-228600">
              <a:lnSpc>
                <a:spcPts val="1500"/>
              </a:lnSpc>
              <a:spcBef>
                <a:spcPts val="0"/>
              </a:spcBef>
              <a:spcAft>
                <a:spcPts val="0"/>
              </a:spcAft>
              <a:buFont typeface="Arial" panose="020B0604020202020204" pitchFamily="34" charset="0"/>
              <a:buChar char="•"/>
            </a:pPr>
            <a:r>
              <a:rPr lang="en-US" sz="1200" dirty="0">
                <a:solidFill>
                  <a:srgbClr val="FFFFFF"/>
                </a:solidFill>
                <a:effectLst/>
                <a:ea typeface="Times New Roman"/>
                <a:cs typeface="Times New Roman"/>
              </a:rPr>
              <a:t>You own the policy. If you leave </a:t>
            </a:r>
            <a:r>
              <a:rPr lang="en-US" sz="1200" dirty="0">
                <a:solidFill>
                  <a:srgbClr val="FFFFFF"/>
                </a:solidFill>
                <a:ea typeface="Times New Roman"/>
                <a:cs typeface="Times New Roman"/>
              </a:rPr>
              <a:t>CSE Insurance </a:t>
            </a:r>
            <a:r>
              <a:rPr lang="en-US" sz="1200" dirty="0">
                <a:solidFill>
                  <a:srgbClr val="FFFFFF"/>
                </a:solidFill>
                <a:effectLst/>
                <a:ea typeface="Times New Roman"/>
                <a:cs typeface="Times New Roman"/>
              </a:rPr>
              <a:t>or retire, you can take it with you.</a:t>
            </a:r>
            <a:endParaRPr lang="en-US" sz="1050" dirty="0">
              <a:effectLst/>
              <a:ea typeface="Times New Roman"/>
              <a:cs typeface="Times New Roman"/>
            </a:endParaRPr>
          </a:p>
          <a:p>
            <a:pPr marL="228600" marR="0" indent="-228600">
              <a:lnSpc>
                <a:spcPts val="1500"/>
              </a:lnSpc>
              <a:spcBef>
                <a:spcPts val="0"/>
              </a:spcBef>
              <a:spcAft>
                <a:spcPts val="0"/>
              </a:spcAft>
              <a:buFont typeface="Arial" panose="020B0604020202020204" pitchFamily="34" charset="0"/>
              <a:buChar char="•"/>
            </a:pPr>
            <a:r>
              <a:rPr lang="en-US" sz="1200" dirty="0">
                <a:solidFill>
                  <a:srgbClr val="FFFFFF"/>
                </a:solidFill>
                <a:effectLst/>
                <a:ea typeface="Times New Roman"/>
                <a:cs typeface="Times New Roman"/>
              </a:rPr>
              <a:t>Coverage is effective on the first day of the month in which payroll deductions begin.</a:t>
            </a:r>
            <a:endParaRPr lang="en-US" sz="1050" dirty="0">
              <a:effectLst/>
              <a:ea typeface="Times New Roman"/>
              <a:cs typeface="Times New Roman"/>
            </a:endParaRPr>
          </a:p>
          <a:p>
            <a:pPr marL="228600" marR="0" indent="-228600">
              <a:lnSpc>
                <a:spcPts val="1500"/>
              </a:lnSpc>
              <a:spcBef>
                <a:spcPts val="0"/>
              </a:spcBef>
              <a:spcAft>
                <a:spcPts val="0"/>
              </a:spcAft>
              <a:buFont typeface="Arial" panose="020B0604020202020204" pitchFamily="34" charset="0"/>
              <a:buChar char="•"/>
            </a:pPr>
            <a:r>
              <a:rPr lang="en-US" sz="1200" dirty="0">
                <a:solidFill>
                  <a:srgbClr val="FFFFFF"/>
                </a:solidFill>
                <a:effectLst/>
                <a:ea typeface="Times New Roman"/>
                <a:cs typeface="Times New Roman"/>
              </a:rPr>
              <a:t>Premiums are conveniently deducted from your paycheck on a post-tax basis.</a:t>
            </a:r>
            <a:endParaRPr lang="en-US" sz="1050" dirty="0">
              <a:effectLst/>
              <a:ea typeface="Times New Roman"/>
              <a:cs typeface="Times New Roman"/>
            </a:endParaRPr>
          </a:p>
          <a:p>
            <a:pPr marL="0" marR="0">
              <a:lnSpc>
                <a:spcPts val="1500"/>
              </a:lnSpc>
              <a:spcBef>
                <a:spcPts val="600"/>
              </a:spcBef>
              <a:spcAft>
                <a:spcPts val="0"/>
              </a:spcAft>
            </a:pPr>
            <a:r>
              <a:rPr lang="en-US" sz="1200" cap="all" dirty="0">
                <a:solidFill>
                  <a:srgbClr val="FFFFFF"/>
                </a:solidFill>
                <a:effectLst/>
                <a:ea typeface="Times New Roman"/>
                <a:cs typeface="Times New Roman"/>
              </a:rPr>
              <a:t> </a:t>
            </a:r>
            <a:endParaRPr lang="en-US" sz="1050" dirty="0">
              <a:effectLst/>
              <a:ea typeface="Times New Roman"/>
              <a:cs typeface="Times New Roman"/>
            </a:endParaRPr>
          </a:p>
        </p:txBody>
      </p:sp>
    </p:spTree>
    <p:extLst>
      <p:ext uri="{BB962C8B-B14F-4D97-AF65-F5344CB8AC3E}">
        <p14:creationId xmlns:p14="http://schemas.microsoft.com/office/powerpoint/2010/main" val="2171312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sz="quarter" idx="15"/>
          </p:nvPr>
        </p:nvSpPr>
        <p:spPr>
          <a:xfrm>
            <a:off x="4876800" y="5522913"/>
            <a:ext cx="2454275" cy="2351087"/>
          </a:xfrm>
          <a:solidFill>
            <a:schemeClr val="tx2">
              <a:lumMod val="20000"/>
              <a:lumOff val="80000"/>
            </a:schemeClr>
          </a:solidFill>
        </p:spPr>
        <p:txBody>
          <a:bodyPr/>
          <a:lstStyle/>
          <a:p>
            <a:pPr>
              <a:spcAft>
                <a:spcPts val="400"/>
              </a:spcAft>
              <a:defRPr/>
            </a:pPr>
            <a:endParaRPr lang="en-US" dirty="0">
              <a:cs typeface="Times New Roman" pitchFamily="18" charset="0"/>
            </a:endParaRPr>
          </a:p>
          <a:p>
            <a:pPr>
              <a:defRPr/>
            </a:pPr>
            <a:r>
              <a:rPr lang="en-US" sz="1200" dirty="0">
                <a:solidFill>
                  <a:srgbClr val="F6A122"/>
                </a:solidFill>
                <a:cs typeface="Times New Roman" pitchFamily="18" charset="0"/>
              </a:rPr>
              <a:t>For More Information</a:t>
            </a:r>
          </a:p>
          <a:p>
            <a:pPr eaLnBrk="1" hangingPunct="1">
              <a:lnSpc>
                <a:spcPts val="1400"/>
              </a:lnSpc>
              <a:spcAft>
                <a:spcPts val="600"/>
              </a:spcAft>
              <a:defRPr/>
            </a:pPr>
            <a:r>
              <a:rPr lang="en-US" sz="1000" b="0" dirty="0">
                <a:solidFill>
                  <a:schemeClr val="tx1"/>
                </a:solidFill>
                <a:cs typeface="Times New Roman" pitchFamily="18" charset="0"/>
              </a:rPr>
              <a:t>For additional details about the 401(k) Retirement Savings Plan or to enroll or change your contribution rates or investment elections, please contact Empower by phone or email  </a:t>
            </a:r>
            <a:r>
              <a:rPr lang="en-US" sz="1000" b="0" dirty="0">
                <a:solidFill>
                  <a:srgbClr val="FF0000"/>
                </a:solidFill>
                <a:cs typeface="Times New Roman" pitchFamily="18" charset="0"/>
                <a:hlinkClick r:id="rId3"/>
              </a:rPr>
              <a:t>www.empower-retirement.com/participant</a:t>
            </a:r>
            <a:r>
              <a:rPr lang="en-US" sz="1000" b="0" dirty="0">
                <a:solidFill>
                  <a:srgbClr val="FF0000"/>
                </a:solidFill>
                <a:cs typeface="Times New Roman" pitchFamily="18" charset="0"/>
              </a:rPr>
              <a:t> </a:t>
            </a:r>
            <a:r>
              <a:rPr lang="en-US" sz="1000" b="0" dirty="0">
                <a:solidFill>
                  <a:schemeClr val="tx1"/>
                </a:solidFill>
                <a:cs typeface="Times New Roman" pitchFamily="18" charset="0"/>
              </a:rPr>
              <a:t>Phone 888-411-4015</a:t>
            </a:r>
          </a:p>
          <a:p>
            <a:pPr>
              <a:defRPr/>
            </a:pPr>
            <a:endParaRPr lang="en-US" dirty="0"/>
          </a:p>
        </p:txBody>
      </p:sp>
      <p:sp>
        <p:nvSpPr>
          <p:cNvPr id="20483" name="Text Placeholder 2"/>
          <p:cNvSpPr>
            <a:spLocks noGrp="1"/>
          </p:cNvSpPr>
          <p:nvPr>
            <p:ph type="body" sz="quarter" idx="18"/>
          </p:nvPr>
        </p:nvSpPr>
        <p:spPr>
          <a:xfrm>
            <a:off x="365125" y="4876800"/>
            <a:ext cx="4206875" cy="4038600"/>
          </a:xfrm>
        </p:spPr>
        <p:txBody>
          <a:bodyPr/>
          <a:lstStyle/>
          <a:p>
            <a:pPr>
              <a:defRPr/>
            </a:pPr>
            <a:r>
              <a:rPr lang="en-US" dirty="0">
                <a:solidFill>
                  <a:srgbClr val="F6A122"/>
                </a:solidFill>
              </a:rPr>
              <a:t>401(k) Retirement Savings Plan</a:t>
            </a:r>
            <a:endParaRPr lang="en-US" b="0" dirty="0">
              <a:solidFill>
                <a:srgbClr val="F6A122"/>
              </a:solidFill>
            </a:endParaRPr>
          </a:p>
          <a:p>
            <a:pPr>
              <a:lnSpc>
                <a:spcPts val="1300"/>
              </a:lnSpc>
              <a:defRPr/>
            </a:pPr>
            <a:r>
              <a:rPr lang="en-US" sz="1000" b="0" dirty="0">
                <a:solidFill>
                  <a:schemeClr val="tx1"/>
                </a:solidFill>
                <a:cs typeface="Times New Roman" pitchFamily="18" charset="0"/>
              </a:rPr>
              <a:t>The CSE Insurance Group 401(k) Retirement Savings Plan offers a convenient way to save for your future through payroll deductions.</a:t>
            </a:r>
          </a:p>
          <a:p>
            <a:pPr>
              <a:defRPr/>
            </a:pPr>
            <a:r>
              <a:rPr lang="en-US" sz="1200" dirty="0">
                <a:solidFill>
                  <a:srgbClr val="F6A122"/>
                </a:solidFill>
                <a:cs typeface="Times New Roman" pitchFamily="18" charset="0"/>
              </a:rPr>
              <a:t>Empower Matching Contribution Eligibility</a:t>
            </a:r>
          </a:p>
          <a:p>
            <a:pPr>
              <a:lnSpc>
                <a:spcPts val="1300"/>
              </a:lnSpc>
              <a:defRPr/>
            </a:pPr>
            <a:r>
              <a:rPr lang="en-US" sz="1000" b="0" dirty="0">
                <a:solidFill>
                  <a:schemeClr val="tx1"/>
                </a:solidFill>
                <a:cs typeface="Times New Roman" pitchFamily="18" charset="0"/>
              </a:rPr>
              <a:t>You are eligible to participate in the plan on your date of hire with the Company. Employer match is 3% on first 100% and 50% on the next 2%--a total of 4% matching contribution.</a:t>
            </a:r>
          </a:p>
          <a:p>
            <a:pPr>
              <a:lnSpc>
                <a:spcPts val="1300"/>
              </a:lnSpc>
              <a:defRPr/>
            </a:pPr>
            <a:r>
              <a:rPr lang="en-US" sz="1200" dirty="0">
                <a:solidFill>
                  <a:srgbClr val="F6A122"/>
                </a:solidFill>
                <a:cs typeface="Times New Roman" pitchFamily="18" charset="0"/>
              </a:rPr>
              <a:t>Employee Contributions</a:t>
            </a:r>
          </a:p>
          <a:p>
            <a:pPr>
              <a:lnSpc>
                <a:spcPts val="1300"/>
              </a:lnSpc>
              <a:defRPr/>
            </a:pPr>
            <a:r>
              <a:rPr lang="en-US" sz="1000" b="0" dirty="0">
                <a:solidFill>
                  <a:schemeClr val="tx1"/>
                </a:solidFill>
                <a:cs typeface="Times New Roman" pitchFamily="18" charset="0"/>
              </a:rPr>
              <a:t>You will be entitled to receive the Empower matching Contribution if you make pretax contributions to the Plan, up to the IRS annual limit, during the plan year. If you are 50 years of age or older,  you may make a catch-up contribution in addition to the normal IRS annual limit. </a:t>
            </a:r>
          </a:p>
          <a:p>
            <a:pPr>
              <a:defRPr/>
            </a:pPr>
            <a:r>
              <a:rPr lang="en-US" sz="1200" dirty="0">
                <a:solidFill>
                  <a:srgbClr val="F6A122"/>
                </a:solidFill>
                <a:cs typeface="Times New Roman" pitchFamily="18" charset="0"/>
              </a:rPr>
              <a:t>Vesting </a:t>
            </a:r>
          </a:p>
          <a:p>
            <a:pPr>
              <a:lnSpc>
                <a:spcPts val="1300"/>
              </a:lnSpc>
              <a:defRPr/>
            </a:pPr>
            <a:r>
              <a:rPr lang="en-US" sz="1000" b="0" dirty="0">
                <a:solidFill>
                  <a:schemeClr val="tx1"/>
                </a:solidFill>
                <a:cs typeface="Times New Roman" pitchFamily="18" charset="0"/>
              </a:rPr>
              <a:t>The Empower matching contributions are always 100% vested and non-forfeitable. Vesting refers to your right of ownership to the money in </a:t>
            </a:r>
            <a:br>
              <a:rPr lang="en-US" sz="1000" b="0" dirty="0">
                <a:solidFill>
                  <a:schemeClr val="tx1"/>
                </a:solidFill>
                <a:cs typeface="Times New Roman" pitchFamily="18" charset="0"/>
              </a:rPr>
            </a:br>
            <a:r>
              <a:rPr lang="en-US" sz="1000" b="0" dirty="0">
                <a:solidFill>
                  <a:schemeClr val="tx1"/>
                </a:solidFill>
                <a:cs typeface="Times New Roman" pitchFamily="18" charset="0"/>
              </a:rPr>
              <a:t>your account. Funds may only be withdrawn from your account upon death, attainment of the plan’s normal retirement age 65, attainment of age 59 ½, and upon termination of employment.</a:t>
            </a:r>
          </a:p>
          <a:p>
            <a:pPr>
              <a:defRPr/>
            </a:pPr>
            <a:endParaRPr lang="en-US" sz="3200" dirty="0"/>
          </a:p>
          <a:p>
            <a:pPr>
              <a:defRPr/>
            </a:pPr>
            <a:endParaRPr lang="en-US" dirty="0"/>
          </a:p>
        </p:txBody>
      </p:sp>
      <p:pic>
        <p:nvPicPr>
          <p:cNvPr id="20484" name="Picture 8"/>
          <p:cNvPicPr>
            <a:picLocks noGrp="1"/>
          </p:cNvPicPr>
          <p:nvPr>
            <p:ph type="pic" sz="quarter" idx="17"/>
          </p:nvPr>
        </p:nvPicPr>
        <p:blipFill>
          <a:blip r:embed="rId4">
            <a:extLst>
              <a:ext uri="{28A0092B-C50C-407E-A947-70E740481C1C}">
                <a14:useLocalDpi xmlns:a14="http://schemas.microsoft.com/office/drawing/2010/main" val="0"/>
              </a:ext>
            </a:extLst>
          </a:blip>
          <a:srcRect t="4836" b="4836"/>
          <a:stretch>
            <a:fillRect/>
          </a:stretch>
        </p:blipFill>
        <p:spPr>
          <a:xfrm>
            <a:off x="457200" y="355600"/>
            <a:ext cx="6916738" cy="4170363"/>
          </a:xfr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16872" y="1163360"/>
            <a:ext cx="6988536" cy="738664"/>
          </a:xfrm>
          <a:prstGeom prst="rect">
            <a:avLst/>
          </a:prstGeom>
          <a:noFill/>
        </p:spPr>
        <p:txBody>
          <a:bodyPr wrap="square" rtlCol="0">
            <a:spAutoFit/>
          </a:bodyPr>
          <a:lstStyle/>
          <a:p>
            <a:pPr algn="ctr"/>
            <a:r>
              <a:rPr lang="en-US" sz="1600" b="1" dirty="0">
                <a:solidFill>
                  <a:srgbClr val="F6A122"/>
                </a:solidFill>
                <a:cs typeface="+mn-cs"/>
              </a:rPr>
              <a:t>2019 Holiday Schedule </a:t>
            </a:r>
          </a:p>
          <a:p>
            <a:pPr algn="ctr"/>
            <a:endParaRPr lang="en-US" sz="1200" b="1" dirty="0">
              <a:solidFill>
                <a:srgbClr val="F6A122"/>
              </a:solidFill>
              <a:cs typeface="+mn-cs"/>
            </a:endParaRPr>
          </a:p>
          <a:p>
            <a:r>
              <a:rPr lang="en-US" sz="1400" dirty="0">
                <a:cs typeface="+mn-cs"/>
              </a:rPr>
              <a:t>CSE’s 2019 holiday schedule includes eight paid holidays per year.</a:t>
            </a:r>
          </a:p>
        </p:txBody>
      </p:sp>
      <p:sp>
        <p:nvSpPr>
          <p:cNvPr id="22" name="TextBox 21"/>
          <p:cNvSpPr txBox="1"/>
          <p:nvPr/>
        </p:nvSpPr>
        <p:spPr>
          <a:xfrm>
            <a:off x="371475" y="1144921"/>
            <a:ext cx="1981200" cy="523220"/>
          </a:xfrm>
          <a:prstGeom prst="rect">
            <a:avLst/>
          </a:prstGeom>
          <a:noFill/>
        </p:spPr>
        <p:txBody>
          <a:bodyPr wrap="square" rtlCol="0">
            <a:spAutoFit/>
          </a:bodyPr>
          <a:lstStyle/>
          <a:p>
            <a:r>
              <a:rPr lang="en-US" sz="2800" b="1" spc="80" dirty="0">
                <a:solidFill>
                  <a:schemeClr val="accent2"/>
                </a:solidFill>
                <a:cs typeface="Calibri"/>
              </a:rPr>
              <a:t>Time Off </a:t>
            </a:r>
          </a:p>
        </p:txBody>
      </p:sp>
      <p:sp>
        <p:nvSpPr>
          <p:cNvPr id="24" name="TextBox 23"/>
          <p:cNvSpPr txBox="1"/>
          <p:nvPr/>
        </p:nvSpPr>
        <p:spPr>
          <a:xfrm>
            <a:off x="1892300" y="4766846"/>
            <a:ext cx="4051300" cy="338554"/>
          </a:xfrm>
          <a:prstGeom prst="rect">
            <a:avLst/>
          </a:prstGeom>
          <a:noFill/>
        </p:spPr>
        <p:txBody>
          <a:bodyPr wrap="square" rtlCol="0">
            <a:spAutoFit/>
          </a:bodyPr>
          <a:lstStyle/>
          <a:p>
            <a:pPr algn="ctr"/>
            <a:r>
              <a:rPr lang="en-US" sz="1600" b="1" dirty="0">
                <a:solidFill>
                  <a:srgbClr val="F6A122"/>
                </a:solidFill>
                <a:cs typeface="+mn-cs"/>
              </a:rPr>
              <a:t>Paid Time Off Program</a:t>
            </a:r>
          </a:p>
        </p:txBody>
      </p:sp>
      <p:grpSp>
        <p:nvGrpSpPr>
          <p:cNvPr id="26" name="Group 18"/>
          <p:cNvGrpSpPr>
            <a:grpSpLocks/>
          </p:cNvGrpSpPr>
          <p:nvPr/>
        </p:nvGrpSpPr>
        <p:grpSpPr bwMode="auto">
          <a:xfrm>
            <a:off x="528002" y="914400"/>
            <a:ext cx="1143000" cy="174625"/>
            <a:chOff x="2009774" y="4924425"/>
            <a:chExt cx="1304926" cy="197644"/>
          </a:xfrm>
        </p:grpSpPr>
        <p:sp>
          <p:nvSpPr>
            <p:cNvPr id="27" name="Rectangle 26"/>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8" name="Rectangle 27"/>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9" name="Rectangle 28"/>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 name="Rectangle 29"/>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692634895"/>
              </p:ext>
            </p:extLst>
          </p:nvPr>
        </p:nvGraphicFramePr>
        <p:xfrm>
          <a:off x="342902" y="6316204"/>
          <a:ext cx="7086597" cy="2758097"/>
        </p:xfrm>
        <a:graphic>
          <a:graphicData uri="http://schemas.openxmlformats.org/drawingml/2006/table">
            <a:tbl>
              <a:tblPr firstRow="1" bandRow="1">
                <a:tableStyleId>{5C22544A-7EE6-4342-B048-85BDC9FD1C3A}</a:tableStyleId>
              </a:tblPr>
              <a:tblGrid>
                <a:gridCol w="1012371">
                  <a:extLst>
                    <a:ext uri="{9D8B030D-6E8A-4147-A177-3AD203B41FA5}">
                      <a16:colId xmlns:a16="http://schemas.microsoft.com/office/drawing/2014/main" val="2214155007"/>
                    </a:ext>
                  </a:extLst>
                </a:gridCol>
                <a:gridCol w="816430">
                  <a:extLst>
                    <a:ext uri="{9D8B030D-6E8A-4147-A177-3AD203B41FA5}">
                      <a16:colId xmlns:a16="http://schemas.microsoft.com/office/drawing/2014/main" val="2648757033"/>
                    </a:ext>
                  </a:extLst>
                </a:gridCol>
                <a:gridCol w="1066800">
                  <a:extLst>
                    <a:ext uri="{9D8B030D-6E8A-4147-A177-3AD203B41FA5}">
                      <a16:colId xmlns:a16="http://schemas.microsoft.com/office/drawing/2014/main" val="20002"/>
                    </a:ext>
                  </a:extLst>
                </a:gridCol>
                <a:gridCol w="1028697">
                  <a:extLst>
                    <a:ext uri="{9D8B030D-6E8A-4147-A177-3AD203B41FA5}">
                      <a16:colId xmlns:a16="http://schemas.microsoft.com/office/drawing/2014/main" val="20003"/>
                    </a:ext>
                  </a:extLst>
                </a:gridCol>
                <a:gridCol w="1137557">
                  <a:extLst>
                    <a:ext uri="{9D8B030D-6E8A-4147-A177-3AD203B41FA5}">
                      <a16:colId xmlns:a16="http://schemas.microsoft.com/office/drawing/2014/main" val="3464185151"/>
                    </a:ext>
                  </a:extLst>
                </a:gridCol>
                <a:gridCol w="1012371">
                  <a:extLst>
                    <a:ext uri="{9D8B030D-6E8A-4147-A177-3AD203B41FA5}">
                      <a16:colId xmlns:a16="http://schemas.microsoft.com/office/drawing/2014/main" val="1074718817"/>
                    </a:ext>
                  </a:extLst>
                </a:gridCol>
                <a:gridCol w="1012371">
                  <a:extLst>
                    <a:ext uri="{9D8B030D-6E8A-4147-A177-3AD203B41FA5}">
                      <a16:colId xmlns:a16="http://schemas.microsoft.com/office/drawing/2014/main" val="1895593692"/>
                    </a:ext>
                  </a:extLst>
                </a:gridCol>
              </a:tblGrid>
              <a:tr h="922796">
                <a:tc>
                  <a:txBody>
                    <a:bodyPr/>
                    <a:lstStyle/>
                    <a:p>
                      <a:pPr algn="ctr"/>
                      <a:r>
                        <a:rPr lang="en-US" sz="1400" b="1" kern="1200" spc="-15" dirty="0">
                          <a:solidFill>
                            <a:schemeClr val="bg1"/>
                          </a:solidFill>
                          <a:effectLst/>
                          <a:latin typeface="+mj-lt"/>
                          <a:ea typeface="Calibri"/>
                          <a:cs typeface="Times New Roman"/>
                        </a:rPr>
                        <a:t>Years of Service</a:t>
                      </a:r>
                    </a:p>
                  </a:txBody>
                  <a:tcPr>
                    <a:solidFill>
                      <a:schemeClr val="accent2"/>
                    </a:solidFill>
                  </a:tcPr>
                </a:tc>
                <a:tc>
                  <a:txBody>
                    <a:bodyPr/>
                    <a:lstStyle/>
                    <a:p>
                      <a:pPr algn="ctr"/>
                      <a:r>
                        <a:rPr lang="en-US" sz="1400" b="1" kern="1200" spc="-15" dirty="0">
                          <a:solidFill>
                            <a:schemeClr val="bg1"/>
                          </a:solidFill>
                          <a:effectLst/>
                          <a:latin typeface="+mj-lt"/>
                          <a:ea typeface="Calibri"/>
                          <a:cs typeface="Times New Roman"/>
                        </a:rPr>
                        <a:t>Total</a:t>
                      </a:r>
                      <a:r>
                        <a:rPr lang="en-US" sz="1400" b="1" kern="1200" spc="-15" baseline="0" dirty="0">
                          <a:solidFill>
                            <a:schemeClr val="bg1"/>
                          </a:solidFill>
                          <a:effectLst/>
                          <a:latin typeface="+mj-lt"/>
                          <a:ea typeface="Calibri"/>
                          <a:cs typeface="Times New Roman"/>
                        </a:rPr>
                        <a:t> Annual PTO </a:t>
                      </a:r>
                      <a:r>
                        <a:rPr lang="en-US" sz="1400" b="1" kern="1200" spc="-15" dirty="0">
                          <a:solidFill>
                            <a:schemeClr val="bg1"/>
                          </a:solidFill>
                          <a:effectLst/>
                          <a:latin typeface="+mj-lt"/>
                          <a:ea typeface="Calibri"/>
                          <a:cs typeface="Times New Roman"/>
                        </a:rPr>
                        <a:t>Days</a:t>
                      </a:r>
                    </a:p>
                  </a:txBody>
                  <a:tcPr>
                    <a:solidFill>
                      <a:schemeClr val="accent2"/>
                    </a:solidFill>
                  </a:tcPr>
                </a:tc>
                <a:tc>
                  <a:txBody>
                    <a:bodyPr/>
                    <a:lstStyle/>
                    <a:p>
                      <a:pPr algn="ctr"/>
                      <a:r>
                        <a:rPr lang="en-US" sz="1400" b="1" kern="1200" spc="-15" dirty="0">
                          <a:solidFill>
                            <a:schemeClr val="bg1"/>
                          </a:solidFill>
                          <a:effectLst/>
                          <a:latin typeface="+mj-lt"/>
                          <a:ea typeface="Calibri"/>
                          <a:cs typeface="Times New Roman"/>
                        </a:rPr>
                        <a:t>PTO</a:t>
                      </a:r>
                      <a:r>
                        <a:rPr lang="en-US" sz="1400" b="1" kern="1200" spc="-15" baseline="0" dirty="0">
                          <a:solidFill>
                            <a:schemeClr val="bg1"/>
                          </a:solidFill>
                          <a:effectLst/>
                          <a:latin typeface="+mj-lt"/>
                          <a:ea typeface="Calibri"/>
                          <a:cs typeface="Times New Roman"/>
                        </a:rPr>
                        <a:t> Days @ Beginning of Year 1 or Upon Hire</a:t>
                      </a:r>
                      <a:endParaRPr lang="en-US" sz="1400" b="1" kern="1200" spc="-15" dirty="0">
                        <a:solidFill>
                          <a:schemeClr val="bg1"/>
                        </a:solidFill>
                        <a:effectLst/>
                        <a:latin typeface="+mj-lt"/>
                        <a:ea typeface="Calibri"/>
                        <a:cs typeface="Times New Roman"/>
                      </a:endParaRPr>
                    </a:p>
                  </a:txBody>
                  <a:tcPr>
                    <a:solidFill>
                      <a:schemeClr val="accent2"/>
                    </a:solidFill>
                  </a:tcPr>
                </a:tc>
                <a:tc>
                  <a:txBody>
                    <a:bodyPr/>
                    <a:lstStyle/>
                    <a:p>
                      <a:pPr algn="ctr"/>
                      <a:r>
                        <a:rPr lang="en-US" sz="1400" b="1" kern="1200" spc="-15" dirty="0">
                          <a:solidFill>
                            <a:schemeClr val="bg1"/>
                          </a:solidFill>
                          <a:effectLst/>
                          <a:latin typeface="+mj-lt"/>
                          <a:ea typeface="Calibri"/>
                          <a:cs typeface="Times New Roman"/>
                        </a:rPr>
                        <a:t>Remaining</a:t>
                      </a:r>
                      <a:r>
                        <a:rPr lang="en-US" sz="1400" b="1" kern="1200" spc="-15" baseline="0" dirty="0">
                          <a:solidFill>
                            <a:schemeClr val="bg1"/>
                          </a:solidFill>
                          <a:effectLst/>
                          <a:latin typeface="+mj-lt"/>
                          <a:ea typeface="Calibri"/>
                          <a:cs typeface="Times New Roman"/>
                        </a:rPr>
                        <a:t> Annual PTO Days for Accrual</a:t>
                      </a:r>
                      <a:endParaRPr lang="en-US" sz="1400" b="1" kern="1200" spc="-15" dirty="0">
                        <a:solidFill>
                          <a:schemeClr val="bg1"/>
                        </a:solidFill>
                        <a:effectLst/>
                        <a:latin typeface="+mj-lt"/>
                        <a:ea typeface="Calibri"/>
                        <a:cs typeface="Times New Roman"/>
                      </a:endParaRPr>
                    </a:p>
                  </a:txBody>
                  <a:tcPr>
                    <a:solidFill>
                      <a:schemeClr val="accent2"/>
                    </a:solidFill>
                  </a:tcPr>
                </a:tc>
                <a:tc>
                  <a:txBody>
                    <a:bodyPr/>
                    <a:lstStyle/>
                    <a:p>
                      <a:pPr algn="ctr"/>
                      <a:r>
                        <a:rPr lang="en-US" sz="1400" b="1" kern="1200" spc="-15" dirty="0">
                          <a:solidFill>
                            <a:schemeClr val="bg1"/>
                          </a:solidFill>
                          <a:effectLst/>
                          <a:latin typeface="+mj-lt"/>
                          <a:ea typeface="Calibri"/>
                          <a:cs typeface="Times New Roman"/>
                        </a:rPr>
                        <a:t>Accrual Hours Per Pay Period (@26/year)</a:t>
                      </a:r>
                    </a:p>
                  </a:txBody>
                  <a:tcPr>
                    <a:solidFill>
                      <a:schemeClr val="accent2"/>
                    </a:solidFill>
                  </a:tcPr>
                </a:tc>
                <a:tc>
                  <a:txBody>
                    <a:bodyPr/>
                    <a:lstStyle/>
                    <a:p>
                      <a:pPr algn="ctr"/>
                      <a:r>
                        <a:rPr lang="en-US" sz="1400" b="1" kern="1200" spc="-15" dirty="0">
                          <a:solidFill>
                            <a:schemeClr val="bg1"/>
                          </a:solidFill>
                          <a:effectLst/>
                          <a:latin typeface="+mj-lt"/>
                          <a:ea typeface="Calibri"/>
                          <a:cs typeface="Times New Roman"/>
                        </a:rPr>
                        <a:t>Total PTO Hours Per Year</a:t>
                      </a:r>
                    </a:p>
                  </a:txBody>
                  <a:tcPr>
                    <a:solidFill>
                      <a:schemeClr val="accent2"/>
                    </a:solidFill>
                  </a:tcPr>
                </a:tc>
                <a:tc>
                  <a:txBody>
                    <a:bodyPr/>
                    <a:lstStyle/>
                    <a:p>
                      <a:pPr algn="ctr"/>
                      <a:r>
                        <a:rPr lang="en-US" sz="1400" b="1" kern="1200" spc="-15" dirty="0">
                          <a:solidFill>
                            <a:schemeClr val="bg1"/>
                          </a:solidFill>
                          <a:effectLst/>
                          <a:latin typeface="+mj-lt"/>
                          <a:ea typeface="Calibri"/>
                          <a:cs typeface="Times New Roman"/>
                        </a:rPr>
                        <a:t>Maximum Balance or Carryover Hours @1.5x</a:t>
                      </a:r>
                    </a:p>
                  </a:txBody>
                  <a:tcPr>
                    <a:solidFill>
                      <a:schemeClr val="accent2"/>
                    </a:solidFill>
                  </a:tcPr>
                </a:tc>
                <a:extLst>
                  <a:ext uri="{0D108BD9-81ED-4DB2-BD59-A6C34878D82A}">
                    <a16:rowId xmlns:a16="http://schemas.microsoft.com/office/drawing/2014/main" val="1523618107"/>
                  </a:ext>
                </a:extLst>
              </a:tr>
              <a:tr h="286296">
                <a:tc>
                  <a:txBody>
                    <a:bodyPr/>
                    <a:lstStyle/>
                    <a:p>
                      <a:pPr algn="ctr"/>
                      <a:r>
                        <a:rPr lang="en-US" sz="1400" b="0" kern="1200" spc="-15" dirty="0">
                          <a:solidFill>
                            <a:schemeClr val="tx1"/>
                          </a:solidFill>
                          <a:effectLst/>
                          <a:latin typeface="+mj-lt"/>
                          <a:ea typeface="Calibri"/>
                          <a:cs typeface="Times New Roman"/>
                        </a:rPr>
                        <a:t>0-2 years</a:t>
                      </a:r>
                    </a:p>
                  </a:txBody>
                  <a:tcPr/>
                </a:tc>
                <a:tc>
                  <a:txBody>
                    <a:bodyPr/>
                    <a:lstStyle/>
                    <a:p>
                      <a:pPr algn="ctr"/>
                      <a:r>
                        <a:rPr lang="en-US" sz="1400" b="0" kern="1200" spc="-15" dirty="0">
                          <a:solidFill>
                            <a:schemeClr val="tx1"/>
                          </a:solidFill>
                          <a:effectLst/>
                          <a:latin typeface="+mj-lt"/>
                          <a:ea typeface="Calibri"/>
                          <a:cs typeface="Times New Roman"/>
                        </a:rPr>
                        <a:t>19</a:t>
                      </a:r>
                    </a:p>
                  </a:txBody>
                  <a:tcPr/>
                </a:tc>
                <a:tc>
                  <a:txBody>
                    <a:bodyPr/>
                    <a:lstStyle/>
                    <a:p>
                      <a:pPr algn="ctr"/>
                      <a:r>
                        <a:rPr lang="en-US" sz="1400" b="0" kern="1200" spc="-15" dirty="0">
                          <a:solidFill>
                            <a:schemeClr val="tx1"/>
                          </a:solidFill>
                          <a:effectLst/>
                          <a:latin typeface="+mj-lt"/>
                          <a:ea typeface="Calibri"/>
                          <a:cs typeface="Times New Roman"/>
                        </a:rPr>
                        <a:t>3</a:t>
                      </a:r>
                    </a:p>
                  </a:txBody>
                  <a:tcPr/>
                </a:tc>
                <a:tc>
                  <a:txBody>
                    <a:bodyPr/>
                    <a:lstStyle/>
                    <a:p>
                      <a:pPr algn="ctr"/>
                      <a:r>
                        <a:rPr lang="en-US" sz="1400" b="0" kern="1200" spc="-15" dirty="0">
                          <a:solidFill>
                            <a:schemeClr val="tx1"/>
                          </a:solidFill>
                          <a:effectLst/>
                          <a:latin typeface="+mj-lt"/>
                          <a:ea typeface="Calibri"/>
                          <a:cs typeface="Times New Roman"/>
                        </a:rPr>
                        <a:t>16</a:t>
                      </a:r>
                    </a:p>
                  </a:txBody>
                  <a:tcPr/>
                </a:tc>
                <a:tc>
                  <a:txBody>
                    <a:bodyPr/>
                    <a:lstStyle/>
                    <a:p>
                      <a:pPr algn="ctr"/>
                      <a:r>
                        <a:rPr lang="en-US" sz="1400" b="0" kern="1200" spc="-15" dirty="0">
                          <a:solidFill>
                            <a:schemeClr val="tx1"/>
                          </a:solidFill>
                          <a:effectLst/>
                          <a:latin typeface="+mj-lt"/>
                          <a:ea typeface="Calibri"/>
                          <a:cs typeface="Times New Roman"/>
                        </a:rPr>
                        <a:t>4.92</a:t>
                      </a:r>
                    </a:p>
                  </a:txBody>
                  <a:tcPr/>
                </a:tc>
                <a:tc>
                  <a:txBody>
                    <a:bodyPr/>
                    <a:lstStyle/>
                    <a:p>
                      <a:pPr algn="ctr"/>
                      <a:r>
                        <a:rPr lang="en-US" sz="1400" b="0" kern="1200" spc="-15" dirty="0">
                          <a:solidFill>
                            <a:schemeClr val="tx1"/>
                          </a:solidFill>
                          <a:effectLst/>
                          <a:latin typeface="+mj-lt"/>
                          <a:ea typeface="Calibri"/>
                          <a:cs typeface="Times New Roman"/>
                        </a:rPr>
                        <a:t>152</a:t>
                      </a:r>
                    </a:p>
                  </a:txBody>
                  <a:tcPr/>
                </a:tc>
                <a:tc>
                  <a:txBody>
                    <a:bodyPr/>
                    <a:lstStyle/>
                    <a:p>
                      <a:pPr algn="ctr"/>
                      <a:r>
                        <a:rPr lang="en-US" sz="1400" b="0" kern="1200" spc="-15" dirty="0">
                          <a:solidFill>
                            <a:schemeClr val="tx1"/>
                          </a:solidFill>
                          <a:effectLst/>
                          <a:latin typeface="+mj-lt"/>
                          <a:ea typeface="Calibri"/>
                          <a:cs typeface="Times New Roman"/>
                        </a:rPr>
                        <a:t>228</a:t>
                      </a:r>
                    </a:p>
                  </a:txBody>
                  <a:tcPr/>
                </a:tc>
                <a:extLst>
                  <a:ext uri="{0D108BD9-81ED-4DB2-BD59-A6C34878D82A}">
                    <a16:rowId xmlns:a16="http://schemas.microsoft.com/office/drawing/2014/main" val="327847453"/>
                  </a:ext>
                </a:extLst>
              </a:tr>
              <a:tr h="286296">
                <a:tc>
                  <a:txBody>
                    <a:bodyPr/>
                    <a:lstStyle/>
                    <a:p>
                      <a:pPr algn="ctr"/>
                      <a:r>
                        <a:rPr lang="en-US" sz="1400" b="0" kern="1200" spc="-15" dirty="0">
                          <a:solidFill>
                            <a:schemeClr val="tx1"/>
                          </a:solidFill>
                          <a:effectLst/>
                          <a:latin typeface="+mj-lt"/>
                          <a:ea typeface="Calibri"/>
                          <a:cs typeface="Times New Roman"/>
                        </a:rPr>
                        <a:t>3-4 years</a:t>
                      </a:r>
                    </a:p>
                  </a:txBody>
                  <a:tcPr/>
                </a:tc>
                <a:tc>
                  <a:txBody>
                    <a:bodyPr/>
                    <a:lstStyle/>
                    <a:p>
                      <a:pPr algn="ctr"/>
                      <a:r>
                        <a:rPr lang="en-US" sz="1400" b="0" kern="1200" spc="-15" dirty="0">
                          <a:solidFill>
                            <a:schemeClr val="tx1"/>
                          </a:solidFill>
                          <a:effectLst/>
                          <a:latin typeface="+mj-lt"/>
                          <a:ea typeface="Calibri"/>
                          <a:cs typeface="Times New Roman"/>
                        </a:rPr>
                        <a:t>21</a:t>
                      </a:r>
                    </a:p>
                  </a:txBody>
                  <a:tcPr/>
                </a:tc>
                <a:tc>
                  <a:txBody>
                    <a:bodyPr/>
                    <a:lstStyle/>
                    <a:p>
                      <a:pPr algn="ctr"/>
                      <a:r>
                        <a:rPr lang="en-US" sz="1400" b="0" kern="1200" spc="-15" dirty="0">
                          <a:solidFill>
                            <a:schemeClr val="tx1"/>
                          </a:solidFill>
                          <a:effectLst/>
                          <a:latin typeface="+mj-lt"/>
                          <a:ea typeface="Calibri"/>
                          <a:cs typeface="Times New Roman"/>
                        </a:rPr>
                        <a:t>3</a:t>
                      </a:r>
                    </a:p>
                  </a:txBody>
                  <a:tcPr/>
                </a:tc>
                <a:tc>
                  <a:txBody>
                    <a:bodyPr/>
                    <a:lstStyle/>
                    <a:p>
                      <a:pPr algn="ctr"/>
                      <a:r>
                        <a:rPr lang="en-US" sz="1400" b="0" kern="1200" spc="-15" dirty="0">
                          <a:solidFill>
                            <a:schemeClr val="tx1"/>
                          </a:solidFill>
                          <a:effectLst/>
                          <a:latin typeface="+mj-lt"/>
                          <a:ea typeface="Calibri"/>
                          <a:cs typeface="Times New Roman"/>
                        </a:rPr>
                        <a:t>18</a:t>
                      </a:r>
                    </a:p>
                  </a:txBody>
                  <a:tcPr/>
                </a:tc>
                <a:tc>
                  <a:txBody>
                    <a:bodyPr/>
                    <a:lstStyle/>
                    <a:p>
                      <a:pPr algn="ctr"/>
                      <a:r>
                        <a:rPr lang="en-US" sz="1400" b="0" kern="1200" spc="-15" dirty="0">
                          <a:solidFill>
                            <a:schemeClr val="tx1"/>
                          </a:solidFill>
                          <a:effectLst/>
                          <a:latin typeface="+mj-lt"/>
                          <a:ea typeface="Calibri"/>
                          <a:cs typeface="Times New Roman"/>
                        </a:rPr>
                        <a:t>5.54</a:t>
                      </a:r>
                    </a:p>
                  </a:txBody>
                  <a:tcPr/>
                </a:tc>
                <a:tc>
                  <a:txBody>
                    <a:bodyPr/>
                    <a:lstStyle/>
                    <a:p>
                      <a:pPr algn="ctr"/>
                      <a:r>
                        <a:rPr lang="en-US" sz="1400" b="0" kern="1200" spc="-15" dirty="0">
                          <a:solidFill>
                            <a:schemeClr val="tx1"/>
                          </a:solidFill>
                          <a:effectLst/>
                          <a:latin typeface="+mj-lt"/>
                          <a:ea typeface="Calibri"/>
                          <a:cs typeface="Times New Roman"/>
                        </a:rPr>
                        <a:t>168</a:t>
                      </a:r>
                    </a:p>
                  </a:txBody>
                  <a:tcPr/>
                </a:tc>
                <a:tc>
                  <a:txBody>
                    <a:bodyPr/>
                    <a:lstStyle/>
                    <a:p>
                      <a:pPr algn="ctr"/>
                      <a:r>
                        <a:rPr lang="en-US" sz="1400" b="0" kern="1200" spc="-15" dirty="0">
                          <a:solidFill>
                            <a:schemeClr val="tx1"/>
                          </a:solidFill>
                          <a:effectLst/>
                          <a:latin typeface="+mj-lt"/>
                          <a:ea typeface="Calibri"/>
                          <a:cs typeface="Times New Roman"/>
                        </a:rPr>
                        <a:t>252</a:t>
                      </a:r>
                    </a:p>
                  </a:txBody>
                  <a:tcPr/>
                </a:tc>
                <a:extLst>
                  <a:ext uri="{0D108BD9-81ED-4DB2-BD59-A6C34878D82A}">
                    <a16:rowId xmlns:a16="http://schemas.microsoft.com/office/drawing/2014/main" val="1775792686"/>
                  </a:ext>
                </a:extLst>
              </a:tr>
              <a:tr h="286296">
                <a:tc>
                  <a:txBody>
                    <a:bodyPr/>
                    <a:lstStyle/>
                    <a:p>
                      <a:pPr algn="ctr"/>
                      <a:r>
                        <a:rPr lang="en-US" sz="1400" b="0" kern="1200" spc="-15" dirty="0">
                          <a:solidFill>
                            <a:schemeClr val="tx1"/>
                          </a:solidFill>
                          <a:effectLst/>
                          <a:latin typeface="+mj-lt"/>
                          <a:ea typeface="Calibri"/>
                          <a:cs typeface="Times New Roman"/>
                        </a:rPr>
                        <a:t>5-15 years</a:t>
                      </a:r>
                    </a:p>
                  </a:txBody>
                  <a:tcPr/>
                </a:tc>
                <a:tc>
                  <a:txBody>
                    <a:bodyPr/>
                    <a:lstStyle/>
                    <a:p>
                      <a:pPr algn="ctr"/>
                      <a:r>
                        <a:rPr lang="en-US" sz="1400" b="0" kern="1200" spc="-15" dirty="0">
                          <a:solidFill>
                            <a:schemeClr val="tx1"/>
                          </a:solidFill>
                          <a:effectLst/>
                          <a:latin typeface="+mj-lt"/>
                          <a:ea typeface="Calibri"/>
                          <a:cs typeface="Times New Roman"/>
                        </a:rPr>
                        <a:t>23</a:t>
                      </a:r>
                    </a:p>
                  </a:txBody>
                  <a:tcPr/>
                </a:tc>
                <a:tc>
                  <a:txBody>
                    <a:bodyPr/>
                    <a:lstStyle/>
                    <a:p>
                      <a:pPr algn="ctr"/>
                      <a:r>
                        <a:rPr lang="en-US" sz="1400" b="0" kern="1200" spc="-15" dirty="0">
                          <a:solidFill>
                            <a:schemeClr val="tx1"/>
                          </a:solidFill>
                          <a:effectLst/>
                          <a:latin typeface="+mj-lt"/>
                          <a:ea typeface="Calibri"/>
                          <a:cs typeface="Times New Roman"/>
                        </a:rPr>
                        <a:t>3</a:t>
                      </a:r>
                    </a:p>
                  </a:txBody>
                  <a:tcPr/>
                </a:tc>
                <a:tc>
                  <a:txBody>
                    <a:bodyPr/>
                    <a:lstStyle/>
                    <a:p>
                      <a:pPr algn="ctr"/>
                      <a:r>
                        <a:rPr lang="en-US" sz="1400" b="0" kern="1200" spc="-15" dirty="0">
                          <a:solidFill>
                            <a:schemeClr val="tx1"/>
                          </a:solidFill>
                          <a:effectLst/>
                          <a:latin typeface="+mj-lt"/>
                          <a:ea typeface="Calibri"/>
                          <a:cs typeface="Times New Roman"/>
                        </a:rPr>
                        <a:t>20</a:t>
                      </a:r>
                    </a:p>
                  </a:txBody>
                  <a:tcPr/>
                </a:tc>
                <a:tc>
                  <a:txBody>
                    <a:bodyPr/>
                    <a:lstStyle/>
                    <a:p>
                      <a:pPr algn="ctr"/>
                      <a:r>
                        <a:rPr lang="en-US" sz="1400" b="0" kern="1200" spc="-15" dirty="0">
                          <a:solidFill>
                            <a:schemeClr val="tx1"/>
                          </a:solidFill>
                          <a:effectLst/>
                          <a:latin typeface="+mj-lt"/>
                          <a:ea typeface="Calibri"/>
                          <a:cs typeface="Times New Roman"/>
                        </a:rPr>
                        <a:t>6.15</a:t>
                      </a:r>
                    </a:p>
                  </a:txBody>
                  <a:tcPr/>
                </a:tc>
                <a:tc>
                  <a:txBody>
                    <a:bodyPr/>
                    <a:lstStyle/>
                    <a:p>
                      <a:pPr algn="ctr"/>
                      <a:r>
                        <a:rPr lang="en-US" sz="1400" b="0" kern="1200" spc="-15" dirty="0">
                          <a:solidFill>
                            <a:schemeClr val="tx1"/>
                          </a:solidFill>
                          <a:effectLst/>
                          <a:latin typeface="+mj-lt"/>
                          <a:ea typeface="Calibri"/>
                          <a:cs typeface="Times New Roman"/>
                        </a:rPr>
                        <a:t>184</a:t>
                      </a:r>
                    </a:p>
                  </a:txBody>
                  <a:tcPr/>
                </a:tc>
                <a:tc>
                  <a:txBody>
                    <a:bodyPr/>
                    <a:lstStyle/>
                    <a:p>
                      <a:pPr algn="ctr"/>
                      <a:r>
                        <a:rPr lang="en-US" sz="1400" b="0" kern="1200" spc="-15" dirty="0">
                          <a:solidFill>
                            <a:schemeClr val="tx1"/>
                          </a:solidFill>
                          <a:effectLst/>
                          <a:latin typeface="+mj-lt"/>
                          <a:ea typeface="Calibri"/>
                          <a:cs typeface="Times New Roman"/>
                        </a:rPr>
                        <a:t>276</a:t>
                      </a:r>
                    </a:p>
                  </a:txBody>
                  <a:tcPr/>
                </a:tc>
                <a:extLst>
                  <a:ext uri="{0D108BD9-81ED-4DB2-BD59-A6C34878D82A}">
                    <a16:rowId xmlns:a16="http://schemas.microsoft.com/office/drawing/2014/main" val="2461727478"/>
                  </a:ext>
                </a:extLst>
              </a:tr>
              <a:tr h="380657">
                <a:tc>
                  <a:txBody>
                    <a:bodyPr/>
                    <a:lstStyle/>
                    <a:p>
                      <a:pPr algn="ctr"/>
                      <a:r>
                        <a:rPr lang="en-US" sz="1400" b="0" kern="1200" spc="-15" dirty="0">
                          <a:solidFill>
                            <a:schemeClr val="tx1"/>
                          </a:solidFill>
                          <a:effectLst/>
                          <a:latin typeface="+mj-lt"/>
                          <a:ea typeface="Calibri"/>
                          <a:cs typeface="Times New Roman"/>
                        </a:rPr>
                        <a:t>16-19 years</a:t>
                      </a:r>
                    </a:p>
                  </a:txBody>
                  <a:tcPr/>
                </a:tc>
                <a:tc>
                  <a:txBody>
                    <a:bodyPr/>
                    <a:lstStyle/>
                    <a:p>
                      <a:pPr algn="ctr"/>
                      <a:r>
                        <a:rPr lang="en-US" sz="1400" b="0" kern="1200" spc="-15" dirty="0">
                          <a:solidFill>
                            <a:schemeClr val="tx1"/>
                          </a:solidFill>
                          <a:effectLst/>
                          <a:latin typeface="+mj-lt"/>
                          <a:ea typeface="Calibri"/>
                          <a:cs typeface="Times New Roman"/>
                        </a:rPr>
                        <a:t>25</a:t>
                      </a:r>
                    </a:p>
                  </a:txBody>
                  <a:tcPr/>
                </a:tc>
                <a:tc>
                  <a:txBody>
                    <a:bodyPr/>
                    <a:lstStyle/>
                    <a:p>
                      <a:pPr algn="ctr"/>
                      <a:r>
                        <a:rPr lang="en-US" sz="1400" b="0" kern="1200" spc="-15" dirty="0">
                          <a:solidFill>
                            <a:schemeClr val="tx1"/>
                          </a:solidFill>
                          <a:effectLst/>
                          <a:latin typeface="+mj-lt"/>
                          <a:ea typeface="Calibri"/>
                          <a:cs typeface="Times New Roman"/>
                        </a:rPr>
                        <a:t>3</a:t>
                      </a:r>
                    </a:p>
                  </a:txBody>
                  <a:tcPr/>
                </a:tc>
                <a:tc>
                  <a:txBody>
                    <a:bodyPr/>
                    <a:lstStyle/>
                    <a:p>
                      <a:pPr algn="ctr"/>
                      <a:r>
                        <a:rPr lang="en-US" sz="1400" b="0" kern="1200" spc="-15" dirty="0">
                          <a:solidFill>
                            <a:schemeClr val="tx1"/>
                          </a:solidFill>
                          <a:effectLst/>
                          <a:latin typeface="+mj-lt"/>
                          <a:ea typeface="Calibri"/>
                          <a:cs typeface="Times New Roman"/>
                        </a:rPr>
                        <a:t>22</a:t>
                      </a:r>
                    </a:p>
                  </a:txBody>
                  <a:tcPr/>
                </a:tc>
                <a:tc>
                  <a:txBody>
                    <a:bodyPr/>
                    <a:lstStyle/>
                    <a:p>
                      <a:pPr algn="ctr"/>
                      <a:r>
                        <a:rPr lang="en-US" sz="1400" b="0" kern="1200" spc="-15" dirty="0">
                          <a:solidFill>
                            <a:schemeClr val="tx1"/>
                          </a:solidFill>
                          <a:effectLst/>
                          <a:latin typeface="+mj-lt"/>
                          <a:ea typeface="Calibri"/>
                          <a:cs typeface="Times New Roman"/>
                        </a:rPr>
                        <a:t>6.77</a:t>
                      </a:r>
                    </a:p>
                  </a:txBody>
                  <a:tcPr/>
                </a:tc>
                <a:tc>
                  <a:txBody>
                    <a:bodyPr/>
                    <a:lstStyle/>
                    <a:p>
                      <a:pPr algn="ctr"/>
                      <a:r>
                        <a:rPr lang="en-US" sz="1400" b="0" kern="1200" spc="-15" dirty="0">
                          <a:solidFill>
                            <a:schemeClr val="tx1"/>
                          </a:solidFill>
                          <a:effectLst/>
                          <a:latin typeface="+mj-lt"/>
                          <a:ea typeface="Calibri"/>
                          <a:cs typeface="Times New Roman"/>
                        </a:rPr>
                        <a:t>200</a:t>
                      </a:r>
                    </a:p>
                  </a:txBody>
                  <a:tcPr/>
                </a:tc>
                <a:tc>
                  <a:txBody>
                    <a:bodyPr/>
                    <a:lstStyle/>
                    <a:p>
                      <a:pPr algn="ctr"/>
                      <a:r>
                        <a:rPr lang="en-US" sz="1400" b="0" kern="1200" spc="-15" dirty="0">
                          <a:solidFill>
                            <a:schemeClr val="tx1"/>
                          </a:solidFill>
                          <a:effectLst/>
                          <a:latin typeface="+mj-lt"/>
                          <a:ea typeface="Calibri"/>
                          <a:cs typeface="Times New Roman"/>
                        </a:rPr>
                        <a:t>300</a:t>
                      </a:r>
                    </a:p>
                  </a:txBody>
                  <a:tcPr/>
                </a:tc>
                <a:extLst>
                  <a:ext uri="{0D108BD9-81ED-4DB2-BD59-A6C34878D82A}">
                    <a16:rowId xmlns:a16="http://schemas.microsoft.com/office/drawing/2014/main" val="3586661082"/>
                  </a:ext>
                </a:extLst>
              </a:tr>
              <a:tr h="286296">
                <a:tc>
                  <a:txBody>
                    <a:bodyPr/>
                    <a:lstStyle/>
                    <a:p>
                      <a:pPr algn="ctr"/>
                      <a:r>
                        <a:rPr lang="en-US" sz="1400" b="0" kern="1200" spc="-15" dirty="0">
                          <a:solidFill>
                            <a:schemeClr val="tx1"/>
                          </a:solidFill>
                          <a:effectLst/>
                          <a:latin typeface="+mj-lt"/>
                          <a:ea typeface="Calibri"/>
                          <a:cs typeface="Times New Roman"/>
                        </a:rPr>
                        <a:t>20+ years</a:t>
                      </a:r>
                    </a:p>
                  </a:txBody>
                  <a:tcPr/>
                </a:tc>
                <a:tc>
                  <a:txBody>
                    <a:bodyPr/>
                    <a:lstStyle/>
                    <a:p>
                      <a:pPr algn="ctr"/>
                      <a:r>
                        <a:rPr lang="en-US" sz="1400" b="0" kern="1200" spc="-15" dirty="0">
                          <a:solidFill>
                            <a:schemeClr val="tx1"/>
                          </a:solidFill>
                          <a:effectLst/>
                          <a:latin typeface="+mj-lt"/>
                          <a:ea typeface="Calibri"/>
                          <a:cs typeface="Times New Roman"/>
                        </a:rPr>
                        <a:t>30</a:t>
                      </a:r>
                    </a:p>
                  </a:txBody>
                  <a:tcPr/>
                </a:tc>
                <a:tc>
                  <a:txBody>
                    <a:bodyPr/>
                    <a:lstStyle/>
                    <a:p>
                      <a:pPr algn="ctr"/>
                      <a:r>
                        <a:rPr lang="en-US" sz="1400" b="0" kern="1200" spc="-15" dirty="0">
                          <a:solidFill>
                            <a:schemeClr val="tx1"/>
                          </a:solidFill>
                          <a:effectLst/>
                          <a:latin typeface="+mj-lt"/>
                          <a:ea typeface="Calibri"/>
                          <a:cs typeface="Times New Roman"/>
                        </a:rPr>
                        <a:t>3</a:t>
                      </a:r>
                    </a:p>
                  </a:txBody>
                  <a:tcPr/>
                </a:tc>
                <a:tc>
                  <a:txBody>
                    <a:bodyPr/>
                    <a:lstStyle/>
                    <a:p>
                      <a:pPr algn="ctr"/>
                      <a:r>
                        <a:rPr lang="en-US" sz="1400" b="0" kern="1200" spc="-15" dirty="0">
                          <a:solidFill>
                            <a:schemeClr val="tx1"/>
                          </a:solidFill>
                          <a:effectLst/>
                          <a:latin typeface="+mj-lt"/>
                          <a:ea typeface="Calibri"/>
                          <a:cs typeface="Times New Roman"/>
                        </a:rPr>
                        <a:t>27</a:t>
                      </a:r>
                    </a:p>
                  </a:txBody>
                  <a:tcPr/>
                </a:tc>
                <a:tc>
                  <a:txBody>
                    <a:bodyPr/>
                    <a:lstStyle/>
                    <a:p>
                      <a:pPr algn="ctr"/>
                      <a:r>
                        <a:rPr lang="en-US" sz="1400" b="0" kern="1200" spc="-15" dirty="0">
                          <a:solidFill>
                            <a:schemeClr val="tx1"/>
                          </a:solidFill>
                          <a:effectLst/>
                          <a:latin typeface="+mj-lt"/>
                          <a:ea typeface="Calibri"/>
                          <a:cs typeface="Times New Roman"/>
                        </a:rPr>
                        <a:t>8.31</a:t>
                      </a:r>
                    </a:p>
                  </a:txBody>
                  <a:tcPr/>
                </a:tc>
                <a:tc>
                  <a:txBody>
                    <a:bodyPr/>
                    <a:lstStyle/>
                    <a:p>
                      <a:pPr algn="ctr"/>
                      <a:r>
                        <a:rPr lang="en-US" sz="1400" b="0" kern="1200" spc="-15" dirty="0">
                          <a:solidFill>
                            <a:schemeClr val="tx1"/>
                          </a:solidFill>
                          <a:effectLst/>
                          <a:latin typeface="+mj-lt"/>
                          <a:ea typeface="Calibri"/>
                          <a:cs typeface="Times New Roman"/>
                        </a:rPr>
                        <a:t>240</a:t>
                      </a:r>
                    </a:p>
                  </a:txBody>
                  <a:tcPr/>
                </a:tc>
                <a:tc>
                  <a:txBody>
                    <a:bodyPr/>
                    <a:lstStyle/>
                    <a:p>
                      <a:pPr algn="ctr"/>
                      <a:r>
                        <a:rPr lang="en-US" sz="1400" b="0" kern="1200" spc="-15" dirty="0">
                          <a:solidFill>
                            <a:schemeClr val="tx1"/>
                          </a:solidFill>
                          <a:effectLst/>
                          <a:latin typeface="+mj-lt"/>
                          <a:ea typeface="Calibri"/>
                          <a:cs typeface="Times New Roman"/>
                        </a:rPr>
                        <a:t>360</a:t>
                      </a:r>
                    </a:p>
                  </a:txBody>
                  <a:tcPr/>
                </a:tc>
                <a:extLst>
                  <a:ext uri="{0D108BD9-81ED-4DB2-BD59-A6C34878D82A}">
                    <a16:rowId xmlns:a16="http://schemas.microsoft.com/office/drawing/2014/main" val="1328112679"/>
                  </a:ext>
                </a:extLst>
              </a:tr>
            </a:tbl>
          </a:graphicData>
        </a:graphic>
      </p:graphicFrame>
      <p:sp>
        <p:nvSpPr>
          <p:cNvPr id="2" name="TextBox 1"/>
          <p:cNvSpPr txBox="1"/>
          <p:nvPr/>
        </p:nvSpPr>
        <p:spPr>
          <a:xfrm>
            <a:off x="335380" y="5371134"/>
            <a:ext cx="7040726" cy="1569660"/>
          </a:xfrm>
          <a:prstGeom prst="rect">
            <a:avLst/>
          </a:prstGeom>
          <a:noFill/>
        </p:spPr>
        <p:txBody>
          <a:bodyPr wrap="square" rtlCol="0">
            <a:spAutoFit/>
          </a:bodyPr>
          <a:lstStyle/>
          <a:p>
            <a:pPr>
              <a:buClr>
                <a:srgbClr val="F6A122"/>
              </a:buClr>
              <a:buSzPct val="200000"/>
            </a:pPr>
            <a:r>
              <a:rPr lang="en-US" sz="1200" spc="-15" dirty="0">
                <a:latin typeface="+mj-lt"/>
                <a:ea typeface="Calibri"/>
                <a:cs typeface="Times New Roman"/>
              </a:rPr>
              <a:t>Your PTO may be used for:</a:t>
            </a:r>
          </a:p>
          <a:p>
            <a:pPr marL="628650" lvl="1" indent="-171450">
              <a:buClr>
                <a:srgbClr val="F6A122"/>
              </a:buClr>
              <a:buFont typeface="Wingdings" panose="05000000000000000000" pitchFamily="2" charset="2"/>
              <a:buChar char="§"/>
            </a:pPr>
            <a:r>
              <a:rPr lang="en-US" sz="1200" spc="-15" dirty="0">
                <a:latin typeface="+mj-lt"/>
                <a:ea typeface="Calibri"/>
                <a:cs typeface="Times New Roman"/>
              </a:rPr>
              <a:t>Vacation</a:t>
            </a:r>
          </a:p>
          <a:p>
            <a:pPr marL="628650" lvl="1" indent="-171450">
              <a:buClr>
                <a:srgbClr val="F6A122"/>
              </a:buClr>
              <a:buFont typeface="Wingdings" panose="05000000000000000000" pitchFamily="2" charset="2"/>
              <a:buChar char="§"/>
            </a:pPr>
            <a:r>
              <a:rPr lang="en-US" sz="1200" spc="-15" dirty="0">
                <a:latin typeface="+mj-lt"/>
                <a:ea typeface="Calibri"/>
                <a:cs typeface="Times New Roman"/>
              </a:rPr>
              <a:t>Sick Leave</a:t>
            </a:r>
          </a:p>
          <a:p>
            <a:pPr marL="628650" lvl="1" indent="-171450">
              <a:buClr>
                <a:srgbClr val="F6A122"/>
              </a:buClr>
              <a:buFont typeface="Wingdings" panose="05000000000000000000" pitchFamily="2" charset="2"/>
              <a:buChar char="§"/>
            </a:pPr>
            <a:r>
              <a:rPr lang="en-US" sz="1200" spc="-15" dirty="0">
                <a:latin typeface="+mj-lt"/>
                <a:ea typeface="Calibri"/>
                <a:cs typeface="Times New Roman"/>
              </a:rPr>
              <a:t>Personal Days</a:t>
            </a:r>
          </a:p>
          <a:p>
            <a:pPr marL="628650" lvl="1" indent="-171450">
              <a:buClr>
                <a:srgbClr val="F6A122"/>
              </a:buClr>
              <a:buFont typeface="Wingdings" panose="05000000000000000000" pitchFamily="2" charset="2"/>
              <a:buChar char="§"/>
            </a:pPr>
            <a:endParaRPr lang="en-US" sz="1200" spc="-15" dirty="0">
              <a:latin typeface="+mj-lt"/>
              <a:ea typeface="Calibri"/>
              <a:cs typeface="Times New Roman"/>
            </a:endParaRPr>
          </a:p>
          <a:p>
            <a:pPr lvl="1">
              <a:buClr>
                <a:srgbClr val="F6A122"/>
              </a:buClr>
            </a:pPr>
            <a:endParaRPr lang="en-US" sz="1200" spc="-15" dirty="0">
              <a:latin typeface="+mj-lt"/>
              <a:ea typeface="Calibri"/>
              <a:cs typeface="Times New Roman"/>
            </a:endParaRPr>
          </a:p>
          <a:p>
            <a:pPr lvl="1"/>
            <a:endParaRPr lang="en-US" sz="1200" spc="-15" dirty="0">
              <a:latin typeface="+mj-lt"/>
              <a:ea typeface="Calibri"/>
              <a:cs typeface="Times New Roman"/>
            </a:endParaRPr>
          </a:p>
          <a:p>
            <a:pPr lvl="1"/>
            <a:endParaRPr lang="en-US" sz="1200" spc="-15" dirty="0">
              <a:latin typeface="+mj-lt"/>
              <a:ea typeface="Calibri"/>
              <a:cs typeface="Times New Roman"/>
            </a:endParaRPr>
          </a:p>
        </p:txBody>
      </p:sp>
      <p:sp>
        <p:nvSpPr>
          <p:cNvPr id="3" name="Rectangle 2"/>
          <p:cNvSpPr/>
          <p:nvPr/>
        </p:nvSpPr>
        <p:spPr>
          <a:xfrm>
            <a:off x="371475" y="9021181"/>
            <a:ext cx="6924996" cy="461665"/>
          </a:xfrm>
          <a:prstGeom prst="rect">
            <a:avLst/>
          </a:prstGeom>
        </p:spPr>
        <p:txBody>
          <a:bodyPr wrap="square">
            <a:spAutoFit/>
          </a:bodyPr>
          <a:lstStyle/>
          <a:p>
            <a:r>
              <a:rPr lang="en-US" sz="1200" spc="-15" dirty="0">
                <a:latin typeface="+mj-lt"/>
                <a:ea typeface="Calibri"/>
                <a:cs typeface="Times New Roman"/>
              </a:rPr>
              <a:t>All other holidays, bereavement days, and jury duty days remain as is and are not part of the PTO accrual program.</a:t>
            </a:r>
          </a:p>
        </p:txBody>
      </p:sp>
      <p:sp>
        <p:nvSpPr>
          <p:cNvPr id="4" name="TextBox 3"/>
          <p:cNvSpPr txBox="1"/>
          <p:nvPr/>
        </p:nvSpPr>
        <p:spPr>
          <a:xfrm>
            <a:off x="304799" y="6030039"/>
            <a:ext cx="7086600" cy="584775"/>
          </a:xfrm>
          <a:prstGeom prst="rect">
            <a:avLst/>
          </a:prstGeom>
          <a:noFill/>
        </p:spPr>
        <p:txBody>
          <a:bodyPr wrap="square" rtlCol="0">
            <a:spAutoFit/>
          </a:bodyPr>
          <a:lstStyle/>
          <a:p>
            <a:pPr marL="0" lvl="1" algn="ctr"/>
            <a:r>
              <a:rPr lang="en-US" sz="1400" b="1" spc="-15" dirty="0">
                <a:ea typeface="Calibri"/>
                <a:cs typeface="Times New Roman"/>
              </a:rPr>
              <a:t>PTO ACCRUAL RATES</a:t>
            </a:r>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53123667"/>
              </p:ext>
            </p:extLst>
          </p:nvPr>
        </p:nvGraphicFramePr>
        <p:xfrm>
          <a:off x="430319" y="2013664"/>
          <a:ext cx="7005082" cy="3352800"/>
        </p:xfrm>
        <a:graphic>
          <a:graphicData uri="http://schemas.openxmlformats.org/drawingml/2006/table">
            <a:tbl>
              <a:tblPr firstRow="1" firstCol="1" bandRow="1"/>
              <a:tblGrid>
                <a:gridCol w="3502541">
                  <a:extLst>
                    <a:ext uri="{9D8B030D-6E8A-4147-A177-3AD203B41FA5}">
                      <a16:colId xmlns:a16="http://schemas.microsoft.com/office/drawing/2014/main" val="20000"/>
                    </a:ext>
                  </a:extLst>
                </a:gridCol>
                <a:gridCol w="3502541">
                  <a:extLst>
                    <a:ext uri="{9D8B030D-6E8A-4147-A177-3AD203B41FA5}">
                      <a16:colId xmlns:a16="http://schemas.microsoft.com/office/drawing/2014/main" val="20001"/>
                    </a:ext>
                  </a:extLst>
                </a:gridCol>
              </a:tblGrid>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January 1</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tc>
                  <a:txBody>
                    <a:bodyPr/>
                    <a:lstStyle/>
                    <a:p>
                      <a:pPr marL="0" marR="0" algn="l">
                        <a:spcBef>
                          <a:spcPts val="0"/>
                        </a:spcBef>
                        <a:spcAft>
                          <a:spcPts val="100"/>
                        </a:spcAft>
                      </a:pPr>
                      <a:r>
                        <a:rPr lang="en-US" sz="1200" b="0" dirty="0">
                          <a:solidFill>
                            <a:schemeClr val="tx1"/>
                          </a:solidFill>
                          <a:effectLst/>
                          <a:latin typeface="Verdana"/>
                          <a:ea typeface="Times New Roman"/>
                          <a:cs typeface="Times New Roman"/>
                        </a:rPr>
                        <a:t>New Year’s Day</a:t>
                      </a: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January 21</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Martin Luther King Jr.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1"/>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February 18</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President’s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10002"/>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May 27</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Memorial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8"/>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July 4</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Independence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10003"/>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September 2</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Labor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4"/>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November 28</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Thanksgiving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10005"/>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November 29</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Thanksgiving Friday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6"/>
                  </a:ext>
                </a:extLst>
              </a:tr>
              <a:tr h="304800">
                <a:tc>
                  <a:txBody>
                    <a:bodyPr/>
                    <a:lstStyle/>
                    <a:p>
                      <a:pPr marL="0" marR="0" algn="l">
                        <a:spcBef>
                          <a:spcPts val="0"/>
                        </a:spcBef>
                        <a:spcAft>
                          <a:spcPts val="100"/>
                        </a:spcAft>
                      </a:pPr>
                      <a:r>
                        <a:rPr lang="en-US" sz="1200" b="1" kern="1200" dirty="0">
                          <a:solidFill>
                            <a:schemeClr val="tx1"/>
                          </a:solidFill>
                          <a:effectLst/>
                          <a:latin typeface="Verdana"/>
                          <a:ea typeface="Times New Roman"/>
                          <a:cs typeface="Times New Roman"/>
                        </a:rPr>
                        <a:t>December 24</a:t>
                      </a: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spcBef>
                          <a:spcPts val="0"/>
                        </a:spcBef>
                        <a:spcAft>
                          <a:spcPts val="100"/>
                        </a:spcAft>
                      </a:pPr>
                      <a:r>
                        <a:rPr lang="en-US" sz="1200" kern="1200" dirty="0">
                          <a:solidFill>
                            <a:schemeClr val="tx1"/>
                          </a:solidFill>
                          <a:effectLst/>
                          <a:latin typeface="Verdana"/>
                          <a:ea typeface="Times New Roman"/>
                          <a:cs typeface="Times New Roman"/>
                        </a:rPr>
                        <a:t>Christmas Eve</a:t>
                      </a:r>
                      <a:r>
                        <a:rPr lang="en-US" sz="1200" kern="1200" baseline="0" dirty="0">
                          <a:solidFill>
                            <a:schemeClr val="tx1"/>
                          </a:solidFill>
                          <a:effectLst/>
                          <a:latin typeface="Verdana"/>
                          <a:ea typeface="Times New Roman"/>
                          <a:cs typeface="Times New Roman"/>
                        </a:rPr>
                        <a:t> -</a:t>
                      </a:r>
                      <a:r>
                        <a:rPr lang="en-US" sz="1200" kern="1200" dirty="0">
                          <a:solidFill>
                            <a:schemeClr val="tx1"/>
                          </a:solidFill>
                          <a:effectLst/>
                          <a:latin typeface="Verdana"/>
                          <a:ea typeface="Times New Roman"/>
                          <a:cs typeface="Times New Roman"/>
                        </a:rPr>
                        <a:t> half day</a:t>
                      </a: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10009"/>
                  </a:ext>
                </a:extLst>
              </a:tr>
              <a:tr h="304800">
                <a:tc>
                  <a:txBody>
                    <a:bodyPr/>
                    <a:lstStyle/>
                    <a:p>
                      <a:pPr marL="0" marR="0" algn="l">
                        <a:spcBef>
                          <a:spcPts val="0"/>
                        </a:spcBef>
                        <a:spcAft>
                          <a:spcPts val="100"/>
                        </a:spcAft>
                      </a:pPr>
                      <a:r>
                        <a:rPr lang="en-US" sz="1200" b="1" dirty="0">
                          <a:solidFill>
                            <a:schemeClr val="tx1"/>
                          </a:solidFill>
                          <a:effectLst/>
                          <a:latin typeface="Verdana"/>
                          <a:ea typeface="Times New Roman"/>
                          <a:cs typeface="Times New Roman"/>
                        </a:rPr>
                        <a:t>December 25</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0" marR="0" algn="l">
                        <a:spcBef>
                          <a:spcPts val="0"/>
                        </a:spcBef>
                        <a:spcAft>
                          <a:spcPts val="100"/>
                        </a:spcAft>
                      </a:pPr>
                      <a:r>
                        <a:rPr lang="en-US" sz="1200" dirty="0">
                          <a:solidFill>
                            <a:schemeClr val="tx1"/>
                          </a:solidFill>
                          <a:effectLst/>
                          <a:latin typeface="Verdana"/>
                          <a:ea typeface="Times New Roman"/>
                          <a:cs typeface="Times New Roman"/>
                        </a:rPr>
                        <a:t>Christmas Day</a:t>
                      </a:r>
                      <a:endParaRPr lang="en-US" sz="900" dirty="0">
                        <a:solidFill>
                          <a:schemeClr val="tx1"/>
                        </a:solidFill>
                        <a:effectLst/>
                        <a:latin typeface="Calibri"/>
                        <a:ea typeface="Times New Roman"/>
                        <a:cs typeface="Times New Roman"/>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0007"/>
                  </a:ext>
                </a:extLst>
              </a:tr>
              <a:tr h="304800">
                <a:tc>
                  <a:txBody>
                    <a:bodyPr/>
                    <a:lstStyle/>
                    <a:p>
                      <a:pPr marL="0" marR="0" algn="l">
                        <a:spcBef>
                          <a:spcPts val="0"/>
                        </a:spcBef>
                        <a:spcAft>
                          <a:spcPts val="100"/>
                        </a:spcAft>
                      </a:pPr>
                      <a:r>
                        <a:rPr lang="en-US" sz="1200" b="1" kern="1200" dirty="0">
                          <a:solidFill>
                            <a:schemeClr val="tx1"/>
                          </a:solidFill>
                          <a:effectLst/>
                          <a:latin typeface="Verdana"/>
                          <a:ea typeface="Times New Roman"/>
                          <a:cs typeface="Times New Roman"/>
                        </a:rPr>
                        <a:t>December 31</a:t>
                      </a: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tc>
                  <a:txBody>
                    <a:bodyPr/>
                    <a:lstStyle/>
                    <a:p>
                      <a:pPr marL="0" marR="0" algn="l">
                        <a:spcBef>
                          <a:spcPts val="0"/>
                        </a:spcBef>
                        <a:spcAft>
                          <a:spcPts val="100"/>
                        </a:spcAft>
                      </a:pPr>
                      <a:r>
                        <a:rPr lang="en-US" sz="1200" kern="1200" dirty="0">
                          <a:solidFill>
                            <a:schemeClr val="tx1"/>
                          </a:solidFill>
                          <a:effectLst/>
                          <a:latin typeface="Verdana"/>
                          <a:ea typeface="Times New Roman"/>
                          <a:cs typeface="Times New Roman"/>
                        </a:rPr>
                        <a:t>New Year’s Eve - half day</a:t>
                      </a: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17" name="TextBox 13"/>
          <p:cNvSpPr txBox="1">
            <a:spLocks noChangeArrowheads="1"/>
          </p:cNvSpPr>
          <p:nvPr/>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19" name="Slide Number Placeholder 4"/>
          <p:cNvSpPr txBox="1">
            <a:spLocks/>
          </p:cNvSpPr>
          <p:nvPr/>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69677EEE-8707-404E-BC67-4F96C0CD6DBE}" type="slidenum">
              <a:rPr lang="en-US" sz="900">
                <a:solidFill>
                  <a:schemeClr val="accent2"/>
                </a:solidFill>
                <a:latin typeface="Calibri" pitchFamily="34" charset="0"/>
              </a:rPr>
              <a:pPr>
                <a:defRPr/>
              </a:pPr>
              <a:t>12</a:t>
            </a:fld>
            <a:endParaRPr lang="en-US" sz="900" dirty="0">
              <a:solidFill>
                <a:schemeClr val="accent2"/>
              </a:solidFill>
              <a:latin typeface="Calibri" pitchFamily="34" charset="0"/>
            </a:endParaRPr>
          </a:p>
        </p:txBody>
      </p:sp>
    </p:spTree>
    <p:extLst>
      <p:ext uri="{BB962C8B-B14F-4D97-AF65-F5344CB8AC3E}">
        <p14:creationId xmlns:p14="http://schemas.microsoft.com/office/powerpoint/2010/main" val="40036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220237-8F19-4ECB-9C47-37A91FA90BCF}"/>
              </a:ext>
            </a:extLst>
          </p:cNvPr>
          <p:cNvSpPr txBox="1">
            <a:spLocks noChangeArrowheads="1"/>
          </p:cNvSpPr>
          <p:nvPr/>
        </p:nvSpPr>
        <p:spPr bwMode="auto">
          <a:xfrm>
            <a:off x="484375" y="8458200"/>
            <a:ext cx="6921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800" dirty="0">
                <a:cs typeface="Times New Roman" pitchFamily="18" charset="0"/>
              </a:rPr>
              <a:t>This benefit summary provides selected highlights of the CSE Insurance Group employee benefits program. It is not a legal document and shall not be construed as a guarantee of benefits nor of continued employment at the Company. All benefit plans are governed by master policies, contracts and plan documents. Any discrepancies between any information provided through this summary and the actual terms of the policies, contracts and plan documents are governed by the terms of these policies, contracts and plan documents. CSE Company reserves the right to amend, suspend or terminate any benefit plan, in whole or in part, at any time. The Plan Administrator has the authority to make these changes.</a:t>
            </a:r>
          </a:p>
        </p:txBody>
      </p:sp>
      <p:sp>
        <p:nvSpPr>
          <p:cNvPr id="3" name="Title 2">
            <a:extLst>
              <a:ext uri="{FF2B5EF4-FFF2-40B4-BE49-F238E27FC236}">
                <a16:creationId xmlns:a16="http://schemas.microsoft.com/office/drawing/2014/main" id="{B301E393-ADC6-413B-98A4-AC62C2472896}"/>
              </a:ext>
            </a:extLst>
          </p:cNvPr>
          <p:cNvSpPr>
            <a:spLocks noGrp="1"/>
          </p:cNvSpPr>
          <p:nvPr>
            <p:ph type="title"/>
          </p:nvPr>
        </p:nvSpPr>
        <p:spPr/>
        <p:txBody>
          <a:bodyPr/>
          <a:lstStyle/>
          <a:p>
            <a:r>
              <a:rPr lang="en-US" dirty="0"/>
              <a:t>Enrolling in Your Benefits </a:t>
            </a:r>
          </a:p>
        </p:txBody>
      </p:sp>
      <p:sp>
        <p:nvSpPr>
          <p:cNvPr id="4" name="Content Placeholder 3">
            <a:extLst>
              <a:ext uri="{FF2B5EF4-FFF2-40B4-BE49-F238E27FC236}">
                <a16:creationId xmlns:a16="http://schemas.microsoft.com/office/drawing/2014/main" id="{E682F6E3-E689-4672-82E8-1DAFA334A479}"/>
              </a:ext>
            </a:extLst>
          </p:cNvPr>
          <p:cNvSpPr>
            <a:spLocks noGrp="1"/>
          </p:cNvSpPr>
          <p:nvPr>
            <p:ph idx="1"/>
          </p:nvPr>
        </p:nvSpPr>
        <p:spPr/>
        <p:txBody>
          <a:bodyPr/>
          <a:lstStyle/>
          <a:p>
            <a:endParaRPr lang="en-US" dirty="0"/>
          </a:p>
          <a:p>
            <a:endParaRPr lang="en-US" dirty="0"/>
          </a:p>
        </p:txBody>
      </p:sp>
      <p:pic>
        <p:nvPicPr>
          <p:cNvPr id="6" name="Content Placeholder 3">
            <a:extLst>
              <a:ext uri="{FF2B5EF4-FFF2-40B4-BE49-F238E27FC236}">
                <a16:creationId xmlns:a16="http://schemas.microsoft.com/office/drawing/2014/main" id="{C42344DE-5FCE-475E-B10C-2ABBC8F18D46}"/>
              </a:ext>
            </a:extLst>
          </p:cNvPr>
          <p:cNvPicPr>
            <a:picLocks noChangeAspect="1"/>
          </p:cNvPicPr>
          <p:nvPr/>
        </p:nvPicPr>
        <p:blipFill>
          <a:blip r:embed="rId3"/>
          <a:stretch>
            <a:fillRect/>
          </a:stretch>
        </p:blipFill>
        <p:spPr bwMode="auto">
          <a:xfrm>
            <a:off x="300673" y="2370712"/>
            <a:ext cx="717105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8ECDE529-FA02-432F-A4F4-EEB384577120}"/>
              </a:ext>
            </a:extLst>
          </p:cNvPr>
          <p:cNvSpPr txBox="1">
            <a:spLocks/>
          </p:cNvSpPr>
          <p:nvPr/>
        </p:nvSpPr>
        <p:spPr bwMode="auto">
          <a:xfrm>
            <a:off x="457200" y="1151512"/>
            <a:ext cx="6781800" cy="75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7500"/>
          </a:bodyPr>
          <a:lstStyle>
            <a:lvl1pPr algn="l" rtl="0" eaLnBrk="0" fontAlgn="base" hangingPunct="0">
              <a:spcBef>
                <a:spcPct val="0"/>
              </a:spcBef>
              <a:spcAft>
                <a:spcPct val="0"/>
              </a:spcAft>
              <a:defRPr sz="1600" b="1" i="0" u="none" kern="1200">
                <a:solidFill>
                  <a:schemeClr val="accent3"/>
                </a:solidFill>
                <a:latin typeface="Myriad Pro Black" pitchFamily="34" charset="0"/>
                <a:ea typeface="+mj-ea"/>
                <a:cs typeface="+mj-cs"/>
              </a:defRPr>
            </a:lvl1pPr>
            <a:lvl2pPr algn="l" rtl="0" eaLnBrk="0" fontAlgn="base" hangingPunct="0">
              <a:spcBef>
                <a:spcPct val="0"/>
              </a:spcBef>
              <a:spcAft>
                <a:spcPct val="0"/>
              </a:spcAft>
              <a:defRPr sz="1600" b="1">
                <a:solidFill>
                  <a:srgbClr val="3A75C4"/>
                </a:solidFill>
                <a:latin typeface="Myriad Pro Black"/>
              </a:defRPr>
            </a:lvl2pPr>
            <a:lvl3pPr algn="l" rtl="0" eaLnBrk="0" fontAlgn="base" hangingPunct="0">
              <a:spcBef>
                <a:spcPct val="0"/>
              </a:spcBef>
              <a:spcAft>
                <a:spcPct val="0"/>
              </a:spcAft>
              <a:defRPr sz="1600" b="1">
                <a:solidFill>
                  <a:srgbClr val="3A75C4"/>
                </a:solidFill>
                <a:latin typeface="Myriad Pro Black"/>
              </a:defRPr>
            </a:lvl3pPr>
            <a:lvl4pPr algn="l" rtl="0" eaLnBrk="0" fontAlgn="base" hangingPunct="0">
              <a:spcBef>
                <a:spcPct val="0"/>
              </a:spcBef>
              <a:spcAft>
                <a:spcPct val="0"/>
              </a:spcAft>
              <a:defRPr sz="1600" b="1">
                <a:solidFill>
                  <a:srgbClr val="3A75C4"/>
                </a:solidFill>
                <a:latin typeface="Myriad Pro Black"/>
              </a:defRPr>
            </a:lvl4pPr>
            <a:lvl5pPr algn="l" rtl="0" eaLnBrk="0" fontAlgn="base" hangingPunct="0">
              <a:spcBef>
                <a:spcPct val="0"/>
              </a:spcBef>
              <a:spcAft>
                <a:spcPct val="0"/>
              </a:spcAft>
              <a:defRPr sz="1600" b="1">
                <a:solidFill>
                  <a:srgbClr val="3A75C4"/>
                </a:solidFill>
                <a:latin typeface="Myriad Pro Black"/>
              </a:defRPr>
            </a:lvl5pPr>
            <a:lvl6pPr marL="457200" algn="l" rtl="0" fontAlgn="base">
              <a:spcBef>
                <a:spcPct val="0"/>
              </a:spcBef>
              <a:spcAft>
                <a:spcPct val="0"/>
              </a:spcAft>
              <a:defRPr sz="2400">
                <a:solidFill>
                  <a:srgbClr val="3A75C4"/>
                </a:solidFill>
                <a:latin typeface="Myriad Pro Black"/>
              </a:defRPr>
            </a:lvl6pPr>
            <a:lvl7pPr marL="914400" algn="l" rtl="0" fontAlgn="base">
              <a:spcBef>
                <a:spcPct val="0"/>
              </a:spcBef>
              <a:spcAft>
                <a:spcPct val="0"/>
              </a:spcAft>
              <a:defRPr sz="2400">
                <a:solidFill>
                  <a:srgbClr val="3A75C4"/>
                </a:solidFill>
                <a:latin typeface="Myriad Pro Black"/>
              </a:defRPr>
            </a:lvl7pPr>
            <a:lvl8pPr marL="1371600" algn="l" rtl="0" fontAlgn="base">
              <a:spcBef>
                <a:spcPct val="0"/>
              </a:spcBef>
              <a:spcAft>
                <a:spcPct val="0"/>
              </a:spcAft>
              <a:defRPr sz="2400">
                <a:solidFill>
                  <a:srgbClr val="3A75C4"/>
                </a:solidFill>
                <a:latin typeface="Myriad Pro Black"/>
              </a:defRPr>
            </a:lvl8pPr>
            <a:lvl9pPr marL="1828800" algn="l" rtl="0" fontAlgn="base">
              <a:spcBef>
                <a:spcPct val="0"/>
              </a:spcBef>
              <a:spcAft>
                <a:spcPct val="0"/>
              </a:spcAft>
              <a:defRPr sz="2400">
                <a:solidFill>
                  <a:srgbClr val="3A75C4"/>
                </a:solidFill>
                <a:latin typeface="Myriad Pro Black"/>
              </a:defRPr>
            </a:lvl9pPr>
          </a:lstStyle>
          <a:p>
            <a:pPr algn="ctr"/>
            <a:r>
              <a:rPr lang="en-US" dirty="0"/>
              <a:t>Enroll @: </a:t>
            </a:r>
            <a:r>
              <a:rPr lang="en-US" dirty="0">
                <a:solidFill>
                  <a:srgbClr val="FF0000"/>
                </a:solidFill>
                <a:hlinkClick r:id="rId4"/>
              </a:rPr>
              <a:t>https://workforcenow.adp.com</a:t>
            </a:r>
            <a:endParaRPr lang="en-US" dirty="0"/>
          </a:p>
        </p:txBody>
      </p:sp>
      <p:sp>
        <p:nvSpPr>
          <p:cNvPr id="8" name="Oval 7">
            <a:extLst>
              <a:ext uri="{FF2B5EF4-FFF2-40B4-BE49-F238E27FC236}">
                <a16:creationId xmlns:a16="http://schemas.microsoft.com/office/drawing/2014/main" id="{A5201D43-EE61-482C-9C31-6A8DFC70023C}"/>
              </a:ext>
            </a:extLst>
          </p:cNvPr>
          <p:cNvSpPr/>
          <p:nvPr/>
        </p:nvSpPr>
        <p:spPr>
          <a:xfrm>
            <a:off x="4495800" y="5334000"/>
            <a:ext cx="3124200" cy="1905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10"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13</a:t>
            </a:fld>
            <a:endParaRPr lang="en-US" sz="900" dirty="0">
              <a:solidFill>
                <a:schemeClr val="accent2"/>
              </a:solidFill>
              <a:latin typeface="Calibri" pitchFamily="34" charset="0"/>
            </a:endParaRPr>
          </a:p>
        </p:txBody>
      </p:sp>
    </p:spTree>
    <p:extLst>
      <p:ext uri="{BB962C8B-B14F-4D97-AF65-F5344CB8AC3E}">
        <p14:creationId xmlns:p14="http://schemas.microsoft.com/office/powerpoint/2010/main" val="301529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57200" y="1338198"/>
            <a:ext cx="6752590" cy="7855612"/>
          </a:xfrm>
          <a:prstGeom prst="rect">
            <a:avLst/>
          </a:prstGeom>
        </p:spPr>
        <p:txBody>
          <a:bodyPr vert="horz" wrap="square" lIns="0" tIns="0" rIns="0" bIns="0" rtlCol="0">
            <a:spAutoFit/>
          </a:bodyPr>
          <a:lstStyle/>
          <a:p>
            <a:pPr marL="12700" algn="just">
              <a:lnSpc>
                <a:spcPct val="100000"/>
              </a:lnSpc>
            </a:pPr>
            <a:r>
              <a:rPr sz="1600" b="1" spc="75" dirty="0">
                <a:solidFill>
                  <a:srgbClr val="00AFEF"/>
                </a:solidFill>
                <a:cs typeface="Calibri"/>
              </a:rPr>
              <a:t>YO</a:t>
            </a:r>
            <a:r>
              <a:rPr sz="1600" b="1" spc="95" dirty="0">
                <a:solidFill>
                  <a:srgbClr val="00AFEF"/>
                </a:solidFill>
                <a:cs typeface="Calibri"/>
              </a:rPr>
              <a:t>U</a:t>
            </a:r>
            <a:r>
              <a:rPr sz="1600" b="1" spc="-10" dirty="0">
                <a:solidFill>
                  <a:srgbClr val="00AFEF"/>
                </a:solidFill>
                <a:cs typeface="Calibri"/>
              </a:rPr>
              <a:t>R</a:t>
            </a:r>
            <a:r>
              <a:rPr sz="1600" b="1" spc="155" dirty="0">
                <a:solidFill>
                  <a:srgbClr val="00AFEF"/>
                </a:solidFill>
                <a:cs typeface="Calibri"/>
              </a:rPr>
              <a:t> </a:t>
            </a:r>
            <a:r>
              <a:rPr sz="1600" b="1" spc="80" dirty="0">
                <a:solidFill>
                  <a:srgbClr val="00AFEF"/>
                </a:solidFill>
                <a:cs typeface="Calibri"/>
              </a:rPr>
              <a:t>R</a:t>
            </a:r>
            <a:r>
              <a:rPr sz="1600" b="1" spc="95" dirty="0">
                <a:solidFill>
                  <a:srgbClr val="00AFEF"/>
                </a:solidFill>
                <a:cs typeface="Calibri"/>
              </a:rPr>
              <a:t>I</a:t>
            </a:r>
            <a:r>
              <a:rPr sz="1600" b="1" spc="80" dirty="0">
                <a:solidFill>
                  <a:srgbClr val="00AFEF"/>
                </a:solidFill>
                <a:cs typeface="Calibri"/>
              </a:rPr>
              <a:t>GHT</a:t>
            </a:r>
            <a:r>
              <a:rPr sz="1600" b="1" spc="-10" dirty="0">
                <a:solidFill>
                  <a:srgbClr val="00AFEF"/>
                </a:solidFill>
                <a:cs typeface="Calibri"/>
              </a:rPr>
              <a:t>S</a:t>
            </a:r>
            <a:r>
              <a:rPr sz="1600" b="1" spc="120" dirty="0">
                <a:solidFill>
                  <a:srgbClr val="00AFEF"/>
                </a:solidFill>
                <a:cs typeface="Calibri"/>
              </a:rPr>
              <a:t> </a:t>
            </a:r>
            <a:r>
              <a:rPr sz="1600" b="1" spc="65" dirty="0">
                <a:solidFill>
                  <a:srgbClr val="00AFEF"/>
                </a:solidFill>
                <a:cs typeface="Calibri"/>
              </a:rPr>
              <a:t>A</a:t>
            </a:r>
            <a:r>
              <a:rPr sz="1600" b="1" spc="95" dirty="0">
                <a:solidFill>
                  <a:srgbClr val="00AFEF"/>
                </a:solidFill>
                <a:cs typeface="Calibri"/>
              </a:rPr>
              <a:t>N</a:t>
            </a:r>
            <a:r>
              <a:rPr sz="1600" b="1" spc="-10" dirty="0">
                <a:solidFill>
                  <a:srgbClr val="00AFEF"/>
                </a:solidFill>
                <a:cs typeface="Calibri"/>
              </a:rPr>
              <a:t>D</a:t>
            </a:r>
            <a:r>
              <a:rPr sz="1600" b="1" spc="130" dirty="0">
                <a:solidFill>
                  <a:srgbClr val="00AFEF"/>
                </a:solidFill>
                <a:cs typeface="Calibri"/>
              </a:rPr>
              <a:t> </a:t>
            </a:r>
            <a:r>
              <a:rPr sz="1600" b="1" spc="95" dirty="0">
                <a:solidFill>
                  <a:srgbClr val="00AFEF"/>
                </a:solidFill>
                <a:cs typeface="Calibri"/>
              </a:rPr>
              <a:t>N</a:t>
            </a:r>
            <a:r>
              <a:rPr sz="1600" b="1" spc="75" dirty="0">
                <a:solidFill>
                  <a:srgbClr val="00AFEF"/>
                </a:solidFill>
                <a:cs typeface="Calibri"/>
              </a:rPr>
              <a:t>O</a:t>
            </a:r>
            <a:r>
              <a:rPr sz="1600" b="1" spc="90" dirty="0">
                <a:solidFill>
                  <a:srgbClr val="00AFEF"/>
                </a:solidFill>
                <a:cs typeface="Calibri"/>
              </a:rPr>
              <a:t>T</a:t>
            </a:r>
            <a:r>
              <a:rPr sz="1600" b="1" spc="75" dirty="0">
                <a:solidFill>
                  <a:srgbClr val="00AFEF"/>
                </a:solidFill>
                <a:cs typeface="Calibri"/>
              </a:rPr>
              <a:t>IC</a:t>
            </a:r>
            <a:r>
              <a:rPr sz="1600" b="1" spc="95" dirty="0">
                <a:solidFill>
                  <a:srgbClr val="00AFEF"/>
                </a:solidFill>
                <a:cs typeface="Calibri"/>
              </a:rPr>
              <a:t>E</a:t>
            </a:r>
            <a:r>
              <a:rPr sz="1600" b="1" spc="-10" dirty="0">
                <a:solidFill>
                  <a:srgbClr val="00AFEF"/>
                </a:solidFill>
                <a:cs typeface="Calibri"/>
              </a:rPr>
              <a:t>S</a:t>
            </a:r>
            <a:endParaRPr sz="1600" dirty="0">
              <a:cs typeface="Calibri"/>
            </a:endParaRPr>
          </a:p>
          <a:p>
            <a:pPr>
              <a:lnSpc>
                <a:spcPts val="1550"/>
              </a:lnSpc>
              <a:spcBef>
                <a:spcPts val="18"/>
              </a:spcBef>
            </a:pPr>
            <a:endParaRPr sz="1200" dirty="0"/>
          </a:p>
          <a:p>
            <a:pPr marL="12700" algn="just">
              <a:lnSpc>
                <a:spcPct val="100000"/>
              </a:lnSpc>
            </a:pPr>
            <a:r>
              <a:rPr sz="1100" b="1" dirty="0">
                <a:cs typeface="Arial"/>
              </a:rPr>
              <a:t>W</a:t>
            </a:r>
            <a:r>
              <a:rPr sz="1100" b="1" spc="-5" dirty="0">
                <a:cs typeface="Arial"/>
              </a:rPr>
              <a:t>o</a:t>
            </a:r>
            <a:r>
              <a:rPr sz="1100" b="1" dirty="0">
                <a:cs typeface="Arial"/>
              </a:rPr>
              <a:t>me</a:t>
            </a:r>
            <a:r>
              <a:rPr sz="1100" b="1" spc="-5" dirty="0">
                <a:cs typeface="Arial"/>
              </a:rPr>
              <a:t>n</a:t>
            </a:r>
            <a:r>
              <a:rPr sz="1100" b="1" spc="5" dirty="0">
                <a:cs typeface="Arial"/>
              </a:rPr>
              <a:t>’</a:t>
            </a:r>
            <a:r>
              <a:rPr sz="1100" b="1" dirty="0">
                <a:cs typeface="Arial"/>
              </a:rPr>
              <a:t>s</a:t>
            </a:r>
            <a:r>
              <a:rPr sz="1100" b="1" spc="-45" dirty="0">
                <a:cs typeface="Arial"/>
              </a:rPr>
              <a:t> </a:t>
            </a:r>
            <a:r>
              <a:rPr sz="1100" b="1" spc="-10" dirty="0">
                <a:cs typeface="Arial"/>
              </a:rPr>
              <a:t>H</a:t>
            </a:r>
            <a:r>
              <a:rPr sz="1100" b="1" spc="-5" dirty="0">
                <a:cs typeface="Arial"/>
              </a:rPr>
              <a:t>ea</a:t>
            </a:r>
            <a:r>
              <a:rPr sz="1100" b="1" spc="5" dirty="0">
                <a:cs typeface="Arial"/>
              </a:rPr>
              <a:t>l</a:t>
            </a:r>
            <a:r>
              <a:rPr sz="1100" b="1" dirty="0">
                <a:cs typeface="Arial"/>
              </a:rPr>
              <a:t>th</a:t>
            </a:r>
            <a:r>
              <a:rPr sz="1100" b="1" spc="-35" dirty="0">
                <a:cs typeface="Arial"/>
              </a:rPr>
              <a:t> </a:t>
            </a:r>
            <a:r>
              <a:rPr sz="1100" b="1" spc="-5" dirty="0">
                <a:cs typeface="Arial"/>
              </a:rPr>
              <a:t>an</a:t>
            </a:r>
            <a:r>
              <a:rPr sz="1100" b="1" dirty="0">
                <a:cs typeface="Arial"/>
              </a:rPr>
              <a:t>d</a:t>
            </a:r>
            <a:r>
              <a:rPr sz="1100" b="1" spc="-35" dirty="0">
                <a:cs typeface="Arial"/>
              </a:rPr>
              <a:t> </a:t>
            </a:r>
            <a:r>
              <a:rPr sz="1100" b="1" spc="-5" dirty="0">
                <a:cs typeface="Arial"/>
              </a:rPr>
              <a:t>Cance</a:t>
            </a:r>
            <a:r>
              <a:rPr sz="1100" b="1" dirty="0">
                <a:cs typeface="Arial"/>
              </a:rPr>
              <a:t>r</a:t>
            </a:r>
            <a:r>
              <a:rPr sz="1100" b="1" spc="-5" dirty="0">
                <a:cs typeface="Arial"/>
              </a:rPr>
              <a:t> R</a:t>
            </a:r>
            <a:r>
              <a:rPr sz="1100" b="1" spc="5" dirty="0">
                <a:cs typeface="Arial"/>
              </a:rPr>
              <a:t>i</a:t>
            </a:r>
            <a:r>
              <a:rPr sz="1100" b="1" spc="-5" dirty="0">
                <a:cs typeface="Arial"/>
              </a:rPr>
              <a:t>gh</a:t>
            </a:r>
            <a:r>
              <a:rPr sz="1100" b="1" dirty="0">
                <a:cs typeface="Arial"/>
              </a:rPr>
              <a:t>ts</a:t>
            </a:r>
            <a:r>
              <a:rPr sz="1100" b="1" spc="-20" dirty="0">
                <a:cs typeface="Arial"/>
              </a:rPr>
              <a:t> </a:t>
            </a:r>
            <a:r>
              <a:rPr sz="1100" b="1" spc="-80" dirty="0">
                <a:cs typeface="Arial"/>
              </a:rPr>
              <a:t>A</a:t>
            </a:r>
            <a:r>
              <a:rPr sz="1100" b="1" spc="-5" dirty="0">
                <a:cs typeface="Arial"/>
              </a:rPr>
              <a:t>c</a:t>
            </a:r>
            <a:r>
              <a:rPr sz="1100" b="1" dirty="0">
                <a:cs typeface="Arial"/>
              </a:rPr>
              <a:t>t</a:t>
            </a:r>
            <a:r>
              <a:rPr sz="1100" b="1" spc="20" dirty="0">
                <a:cs typeface="Arial"/>
              </a:rPr>
              <a:t> </a:t>
            </a:r>
            <a:r>
              <a:rPr sz="1100" b="1" dirty="0">
                <a:cs typeface="Arial"/>
              </a:rPr>
              <a:t>(</a:t>
            </a:r>
            <a:r>
              <a:rPr lang="en-US" sz="1100" b="1" dirty="0">
                <a:cs typeface="Arial"/>
              </a:rPr>
              <a:t>WHCRA) Notice</a:t>
            </a:r>
          </a:p>
          <a:p>
            <a:pPr marL="12700" algn="just">
              <a:lnSpc>
                <a:spcPct val="100000"/>
              </a:lnSpc>
            </a:pPr>
            <a:r>
              <a:rPr lang="en-US" sz="1100" spc="-5" dirty="0">
                <a:cs typeface="Arial"/>
              </a:rPr>
              <a:t>Special Rights F</a:t>
            </a:r>
            <a:r>
              <a:rPr sz="1100" spc="-5" dirty="0">
                <a:cs typeface="Arial"/>
              </a:rPr>
              <a:t>o</a:t>
            </a:r>
            <a:r>
              <a:rPr sz="1100" spc="5" dirty="0">
                <a:cs typeface="Arial"/>
              </a:rPr>
              <a:t>ll</a:t>
            </a:r>
            <a:r>
              <a:rPr sz="1100" spc="-30" dirty="0">
                <a:cs typeface="Arial"/>
              </a:rPr>
              <a:t>o</a:t>
            </a:r>
            <a:r>
              <a:rPr sz="1100" spc="25" dirty="0">
                <a:cs typeface="Arial"/>
              </a:rPr>
              <a:t>w</a:t>
            </a:r>
            <a:r>
              <a:rPr sz="1100" spc="-20" dirty="0">
                <a:cs typeface="Arial"/>
              </a:rPr>
              <a:t>i</a:t>
            </a:r>
            <a:r>
              <a:rPr sz="1100" spc="-5" dirty="0">
                <a:cs typeface="Arial"/>
              </a:rPr>
              <a:t>n</a:t>
            </a:r>
            <a:r>
              <a:rPr sz="1100" dirty="0">
                <a:cs typeface="Arial"/>
              </a:rPr>
              <a:t>g</a:t>
            </a:r>
            <a:r>
              <a:rPr sz="1100" spc="-45" dirty="0">
                <a:cs typeface="Arial"/>
              </a:rPr>
              <a:t> </a:t>
            </a:r>
            <a:r>
              <a:rPr sz="1100" dirty="0">
                <a:cs typeface="Arial"/>
              </a:rPr>
              <a:t>M</a:t>
            </a:r>
            <a:r>
              <a:rPr sz="1100" spc="-5" dirty="0">
                <a:cs typeface="Arial"/>
              </a:rPr>
              <a:t>as</a:t>
            </a:r>
            <a:r>
              <a:rPr sz="1100" dirty="0">
                <a:cs typeface="Arial"/>
              </a:rPr>
              <a:t>t</a:t>
            </a:r>
            <a:r>
              <a:rPr sz="1100" spc="-5" dirty="0">
                <a:cs typeface="Arial"/>
              </a:rPr>
              <a:t>ec</a:t>
            </a:r>
            <a:r>
              <a:rPr sz="1100" spc="-10" dirty="0">
                <a:cs typeface="Arial"/>
              </a:rPr>
              <a:t>t</a:t>
            </a:r>
            <a:r>
              <a:rPr sz="1100" spc="-5" dirty="0">
                <a:cs typeface="Arial"/>
              </a:rPr>
              <a:t>o</a:t>
            </a:r>
            <a:r>
              <a:rPr sz="1100" dirty="0">
                <a:cs typeface="Arial"/>
              </a:rPr>
              <a:t>m</a:t>
            </a:r>
            <a:r>
              <a:rPr sz="1100" spc="-65" dirty="0">
                <a:cs typeface="Arial"/>
              </a:rPr>
              <a:t>y</a:t>
            </a:r>
            <a:endParaRPr lang="en-US" sz="1100" spc="-65" dirty="0">
              <a:cs typeface="Arial"/>
            </a:endParaRPr>
          </a:p>
          <a:p>
            <a:pPr marL="12700" algn="just">
              <a:lnSpc>
                <a:spcPct val="100000"/>
              </a:lnSpc>
            </a:pPr>
            <a:endParaRPr sz="1100" dirty="0">
              <a:solidFill>
                <a:prstClr val="black"/>
              </a:solidFill>
              <a:cs typeface="Arial"/>
            </a:endParaRPr>
          </a:p>
          <a:p>
            <a:r>
              <a:rPr lang="en-US" sz="1100" dirty="0">
                <a:solidFill>
                  <a:prstClr val="black"/>
                </a:solidFill>
                <a:cs typeface="Arial"/>
              </a:rPr>
              <a:t>If you have had or are going to have a mastectomy, you may be entitled to certain benefits under the Women’s Health and Cancer Rights Act of 1998 (WHCRA). For individuals receiving mastectomy-related benefits, coverage will be provided in a manner determined in consultation with the attending physician and the patient, for:</a:t>
            </a:r>
          </a:p>
          <a:p>
            <a:endParaRPr lang="en-US" sz="1100" dirty="0">
              <a:solidFill>
                <a:prstClr val="black"/>
              </a:solidFill>
              <a:cs typeface="Arial"/>
            </a:endParaRPr>
          </a:p>
          <a:p>
            <a:pPr marL="628650" lvl="1" indent="-171450">
              <a:buFont typeface="Arial" panose="020B0604020202020204" pitchFamily="34" charset="0"/>
              <a:buChar char="•"/>
            </a:pPr>
            <a:r>
              <a:rPr lang="en-US" sz="1100" dirty="0">
                <a:solidFill>
                  <a:prstClr val="black"/>
                </a:solidFill>
                <a:cs typeface="Arial"/>
              </a:rPr>
              <a:t>All stages of reconstruction of the breast on which the mastectomy was performed; </a:t>
            </a:r>
          </a:p>
          <a:p>
            <a:pPr marL="628650" lvl="1" indent="-171450">
              <a:buFont typeface="Arial" panose="020B0604020202020204" pitchFamily="34" charset="0"/>
              <a:buChar char="•"/>
            </a:pPr>
            <a:r>
              <a:rPr lang="en-US" sz="1100" dirty="0">
                <a:solidFill>
                  <a:prstClr val="black"/>
                </a:solidFill>
                <a:cs typeface="Arial"/>
              </a:rPr>
              <a:t>Surgery and reconstruction of the other breast to produce a symmetrical appearance;</a:t>
            </a:r>
          </a:p>
          <a:p>
            <a:pPr marL="628650" lvl="1" indent="-171450">
              <a:buFont typeface="Arial" panose="020B0604020202020204" pitchFamily="34" charset="0"/>
              <a:buChar char="•"/>
            </a:pPr>
            <a:r>
              <a:rPr lang="en-US" sz="1100" dirty="0">
                <a:solidFill>
                  <a:prstClr val="black"/>
                </a:solidFill>
                <a:cs typeface="Arial"/>
              </a:rPr>
              <a:t>Prostheses; and</a:t>
            </a:r>
          </a:p>
          <a:p>
            <a:pPr marL="628650" lvl="1" indent="-171450">
              <a:buFont typeface="Arial" panose="020B0604020202020204" pitchFamily="34" charset="0"/>
              <a:buChar char="•"/>
            </a:pPr>
            <a:r>
              <a:rPr lang="en-US" sz="1100" dirty="0">
                <a:solidFill>
                  <a:prstClr val="black"/>
                </a:solidFill>
                <a:cs typeface="Arial"/>
              </a:rPr>
              <a:t>Treatment of physical complications of the mastectomy, including lymphedema.</a:t>
            </a:r>
          </a:p>
          <a:p>
            <a:pPr marL="628650" lvl="1" indent="-171450">
              <a:buFont typeface="Arial" panose="020B0604020202020204" pitchFamily="34" charset="0"/>
              <a:buChar char="•"/>
            </a:pPr>
            <a:endParaRPr lang="en-US" sz="1100" dirty="0">
              <a:solidFill>
                <a:prstClr val="black"/>
              </a:solidFill>
              <a:cs typeface="Arial"/>
            </a:endParaRPr>
          </a:p>
          <a:p>
            <a:r>
              <a:rPr lang="en-US" sz="1100" dirty="0">
                <a:solidFill>
                  <a:prstClr val="black"/>
                </a:solidFill>
                <a:cs typeface="Arial"/>
              </a:rPr>
              <a:t>These benefits will be provided subject to the same deductibles and coinsurance applicable to other medical and surgical benefits provided under this plan. Therefore, the following deductibles and coinsurance apply.</a:t>
            </a:r>
          </a:p>
          <a:p>
            <a:endParaRPr lang="en-US" sz="1100" dirty="0">
              <a:solidFill>
                <a:prstClr val="black"/>
              </a:solidFill>
              <a:cs typeface="Arial"/>
            </a:endParaRPr>
          </a:p>
          <a:p>
            <a:pPr marL="12700" marR="131445" lvl="0" algn="just">
              <a:spcBef>
                <a:spcPts val="275"/>
              </a:spcBef>
            </a:pPr>
            <a:r>
              <a:rPr lang="en-US" sz="1100" dirty="0">
                <a:solidFill>
                  <a:prstClr val="black"/>
                </a:solidFill>
                <a:cs typeface="Arial"/>
              </a:rPr>
              <a:t>If you would like more information on WHCRA benefits, call the Human  Resources Department at  (925) 817-6361.</a:t>
            </a:r>
          </a:p>
          <a:p>
            <a:pPr marL="12700" algn="just">
              <a:lnSpc>
                <a:spcPct val="100000"/>
              </a:lnSpc>
            </a:pPr>
            <a:endParaRPr lang="en-US" sz="600" dirty="0"/>
          </a:p>
          <a:p>
            <a:pPr marL="12700" algn="just">
              <a:lnSpc>
                <a:spcPct val="100000"/>
              </a:lnSpc>
            </a:pPr>
            <a:r>
              <a:rPr lang="en-US" sz="1100" b="1" spc="-5" dirty="0">
                <a:cs typeface="Arial"/>
              </a:rPr>
              <a:t>H</a:t>
            </a:r>
            <a:r>
              <a:rPr lang="en-US" sz="1100" b="1" spc="5" dirty="0">
                <a:cs typeface="Arial"/>
              </a:rPr>
              <a:t>IP</a:t>
            </a:r>
            <a:r>
              <a:rPr lang="en-US" sz="1100" b="1" spc="-40" dirty="0">
                <a:cs typeface="Arial"/>
              </a:rPr>
              <a:t>A</a:t>
            </a:r>
            <a:r>
              <a:rPr lang="en-US" sz="1100" b="1" dirty="0">
                <a:cs typeface="Arial"/>
              </a:rPr>
              <a:t>A</a:t>
            </a:r>
            <a:r>
              <a:rPr lang="en-US" sz="1100" b="1" spc="25" dirty="0">
                <a:cs typeface="Arial"/>
              </a:rPr>
              <a:t> S</a:t>
            </a:r>
            <a:r>
              <a:rPr lang="en-US" sz="1100" b="1" spc="-5" dirty="0">
                <a:cs typeface="Arial"/>
              </a:rPr>
              <a:t>pe</a:t>
            </a:r>
            <a:r>
              <a:rPr lang="en-US" sz="1100" b="1" dirty="0">
                <a:cs typeface="Arial"/>
              </a:rPr>
              <a:t>cial</a:t>
            </a:r>
            <a:r>
              <a:rPr lang="en-US" sz="1100" b="1" spc="-15" dirty="0">
                <a:cs typeface="Arial"/>
              </a:rPr>
              <a:t> </a:t>
            </a:r>
            <a:r>
              <a:rPr lang="en-US" sz="1100" b="1" spc="-5" dirty="0">
                <a:cs typeface="Arial"/>
              </a:rPr>
              <a:t>En</a:t>
            </a:r>
            <a:r>
              <a:rPr lang="en-US" sz="1100" b="1" dirty="0">
                <a:cs typeface="Arial"/>
              </a:rPr>
              <a:t>r</a:t>
            </a:r>
            <a:r>
              <a:rPr lang="en-US" sz="1100" b="1" spc="-5" dirty="0">
                <a:cs typeface="Arial"/>
              </a:rPr>
              <a:t>o</a:t>
            </a:r>
            <a:r>
              <a:rPr lang="en-US" sz="1100" b="1" spc="-10" dirty="0">
                <a:cs typeface="Arial"/>
              </a:rPr>
              <a:t>ll</a:t>
            </a:r>
            <a:r>
              <a:rPr lang="en-US" sz="1100" b="1" dirty="0">
                <a:cs typeface="Arial"/>
              </a:rPr>
              <a:t>m</a:t>
            </a:r>
            <a:r>
              <a:rPr lang="en-US" sz="1100" b="1" spc="-5" dirty="0">
                <a:cs typeface="Arial"/>
              </a:rPr>
              <a:t>en</a:t>
            </a:r>
            <a:r>
              <a:rPr lang="en-US" sz="1100" b="1" dirty="0">
                <a:cs typeface="Arial"/>
              </a:rPr>
              <a:t>t</a:t>
            </a:r>
            <a:r>
              <a:rPr lang="en-US" sz="1100" b="1" spc="-50" dirty="0">
                <a:cs typeface="Arial"/>
              </a:rPr>
              <a:t>  </a:t>
            </a:r>
            <a:r>
              <a:rPr lang="en-US" sz="1100" b="1" spc="-5" dirty="0">
                <a:cs typeface="Arial"/>
              </a:rPr>
              <a:t>Notice</a:t>
            </a:r>
          </a:p>
          <a:p>
            <a:pPr marL="12700" algn="just">
              <a:lnSpc>
                <a:spcPct val="100000"/>
              </a:lnSpc>
            </a:pPr>
            <a:endParaRPr lang="en-US" sz="1100" dirty="0">
              <a:solidFill>
                <a:srgbClr val="3975C4"/>
              </a:solidFill>
              <a:cs typeface="Arial"/>
            </a:endParaRPr>
          </a:p>
          <a:p>
            <a:pPr marL="12700" marR="59690" algn="just">
              <a:lnSpc>
                <a:spcPct val="100000"/>
              </a:lnSpc>
            </a:pPr>
            <a:r>
              <a:rPr lang="en-US" sz="1100" dirty="0">
                <a:solidFill>
                  <a:prstClr val="black"/>
                </a:solidFill>
                <a:cs typeface="Arial"/>
              </a:rPr>
              <a:t>If  you  are  declining  enrollment  for  yourself  or  your  dependents  (including  your  spouse)  because  of other  health  insurance  or  group  health  plan  coverage,  you  may  be  able  to  enroll  yourself  or  your dependents  in  this  plan  if  you  or  your  dependents  lose  eligibility  for  that  other  coverage  (or  after  the employer  stops  contributing  towards  your  or  your  dependents’  other  coverage).  However,  you  must request  enrollment  within  30  days  after  your  or  your  dependents’  other  coverage  ends  (or  after  the employer that sponsors that coverage stops contributing toward the coverage).</a:t>
            </a:r>
          </a:p>
          <a:p>
            <a:pPr>
              <a:lnSpc>
                <a:spcPts val="1300"/>
              </a:lnSpc>
              <a:spcBef>
                <a:spcPts val="20"/>
              </a:spcBef>
            </a:pPr>
            <a:endParaRPr lang="en-US" sz="1100" dirty="0">
              <a:solidFill>
                <a:prstClr val="black"/>
              </a:solidFill>
              <a:cs typeface="Arial"/>
            </a:endParaRPr>
          </a:p>
          <a:p>
            <a:pPr marL="12700" marR="60325" algn="just">
              <a:lnSpc>
                <a:spcPct val="100000"/>
              </a:lnSpc>
            </a:pPr>
            <a:r>
              <a:rPr lang="en-US" sz="1100" dirty="0">
                <a:solidFill>
                  <a:prstClr val="black"/>
                </a:solidFill>
                <a:cs typeface="Arial"/>
              </a:rPr>
              <a:t>In addition, if  you  have  a  new  dependent  as  a  result  of  marriage,  birth,  adoption,  or  placement  for  adoption,  you may  be  able  to  enroll  yourself  and  your  dependents.  However,  you  must  request  enrollment  within  30 days  after the  marriage, birth,  adoption,  or placement for adoption.</a:t>
            </a:r>
          </a:p>
          <a:p>
            <a:pPr>
              <a:lnSpc>
                <a:spcPts val="1300"/>
              </a:lnSpc>
              <a:spcBef>
                <a:spcPts val="20"/>
              </a:spcBef>
            </a:pPr>
            <a:endParaRPr lang="en-US" sz="1100" dirty="0">
              <a:solidFill>
                <a:prstClr val="black"/>
              </a:solidFill>
              <a:cs typeface="Arial"/>
            </a:endParaRPr>
          </a:p>
          <a:p>
            <a:pPr marL="12700" algn="just">
              <a:lnSpc>
                <a:spcPct val="100000"/>
              </a:lnSpc>
            </a:pPr>
            <a:r>
              <a:rPr lang="en-US" sz="1100" dirty="0">
                <a:solidFill>
                  <a:prstClr val="black"/>
                </a:solidFill>
                <a:cs typeface="Arial"/>
              </a:rPr>
              <a:t>Special enrollment rights also may exist in the following  circumstances:</a:t>
            </a:r>
          </a:p>
          <a:p>
            <a:pPr marL="12700" algn="just">
              <a:lnSpc>
                <a:spcPct val="100000"/>
              </a:lnSpc>
            </a:pPr>
            <a:endParaRPr lang="en-US" sz="1100" dirty="0">
              <a:solidFill>
                <a:prstClr val="black"/>
              </a:solidFill>
              <a:cs typeface="Arial"/>
            </a:endParaRPr>
          </a:p>
          <a:p>
            <a:pPr marL="647700" marR="60325" lvl="1" indent="-177800" algn="just">
              <a:buClr>
                <a:srgbClr val="20201F"/>
              </a:buClr>
              <a:buSzPct val="109090"/>
              <a:buFont typeface="Arial"/>
              <a:buChar char="•"/>
              <a:tabLst>
                <a:tab pos="191135" algn="l"/>
              </a:tabLst>
            </a:pPr>
            <a:r>
              <a:rPr lang="en-US" sz="1100" dirty="0">
                <a:solidFill>
                  <a:prstClr val="black"/>
                </a:solidFill>
                <a:cs typeface="Arial"/>
              </a:rPr>
              <a:t>If  you  or  your  dependents  experience  a  loss  of  eligibility  for  Medicaid  or  a  state  Children’s  Health Insurance  Program  (CHIP)  coverage  and  you  request  enrollment  within  60  days  after  that  coverage ends; or</a:t>
            </a:r>
          </a:p>
          <a:p>
            <a:pPr marL="647700" marR="61594" lvl="1" indent="-177800" algn="just">
              <a:buClr>
                <a:srgbClr val="20201F"/>
              </a:buClr>
              <a:buSzPct val="109090"/>
              <a:buFont typeface="Arial"/>
              <a:buChar char="•"/>
              <a:tabLst>
                <a:tab pos="191135" algn="l"/>
              </a:tabLst>
            </a:pPr>
            <a:r>
              <a:rPr lang="en-US" sz="1100" dirty="0">
                <a:solidFill>
                  <a:prstClr val="black"/>
                </a:solidFill>
                <a:cs typeface="Arial"/>
              </a:rPr>
              <a:t>If you or your dependents become eligible for a state premium assistance subsidy through Medicaid or a state CHIP with respect to coverage under this plan and you request enrollment within 60 days after the determination of eligibility for such assistance.</a:t>
            </a:r>
          </a:p>
          <a:p>
            <a:pPr>
              <a:lnSpc>
                <a:spcPts val="1300"/>
              </a:lnSpc>
              <a:spcBef>
                <a:spcPts val="94"/>
              </a:spcBef>
            </a:pPr>
            <a:endParaRPr lang="en-US" sz="1300" dirty="0"/>
          </a:p>
          <a:p>
            <a:pPr marL="12700" marR="6350" algn="just">
              <a:lnSpc>
                <a:spcPct val="109100"/>
              </a:lnSpc>
            </a:pPr>
            <a:r>
              <a:rPr lang="en-US" sz="1100" b="1" spc="-5" dirty="0">
                <a:cs typeface="Arial"/>
              </a:rPr>
              <a:t>N</a:t>
            </a:r>
            <a:r>
              <a:rPr lang="en-US" sz="1100" b="1" dirty="0">
                <a:cs typeface="Arial"/>
              </a:rPr>
              <a:t>ote:</a:t>
            </a:r>
            <a:r>
              <a:rPr lang="en-US" sz="1100" b="1" spc="25" dirty="0">
                <a:cs typeface="Arial"/>
              </a:rPr>
              <a:t> </a:t>
            </a:r>
            <a:r>
              <a:rPr lang="en-US" sz="1100" b="1" spc="-5" dirty="0">
                <a:cs typeface="Arial"/>
              </a:rPr>
              <a:t>T</a:t>
            </a:r>
            <a:r>
              <a:rPr lang="en-US" sz="1100" b="1" spc="-15" dirty="0">
                <a:cs typeface="Arial"/>
              </a:rPr>
              <a:t>h</a:t>
            </a:r>
            <a:r>
              <a:rPr lang="en-US" sz="1100" b="1" dirty="0">
                <a:cs typeface="Arial"/>
              </a:rPr>
              <a:t>e</a:t>
            </a:r>
            <a:r>
              <a:rPr lang="en-US" sz="1100" b="1" spc="60" dirty="0">
                <a:cs typeface="Arial"/>
              </a:rPr>
              <a:t> </a:t>
            </a:r>
            <a:r>
              <a:rPr lang="en-US" sz="1100" b="1" spc="-5" dirty="0">
                <a:cs typeface="Arial"/>
              </a:rPr>
              <a:t>60</a:t>
            </a:r>
            <a:r>
              <a:rPr lang="en-US" sz="1100" b="1" dirty="0">
                <a:cs typeface="Arial"/>
              </a:rPr>
              <a:t>-</a:t>
            </a:r>
            <a:r>
              <a:rPr lang="en-US" sz="1100" b="1" spc="-15" dirty="0">
                <a:cs typeface="Arial"/>
              </a:rPr>
              <a:t>d</a:t>
            </a:r>
            <a:r>
              <a:rPr lang="en-US" sz="1100" b="1" spc="-5" dirty="0">
                <a:cs typeface="Arial"/>
              </a:rPr>
              <a:t>a</a:t>
            </a:r>
            <a:r>
              <a:rPr lang="en-US" sz="1100" b="1" dirty="0">
                <a:cs typeface="Arial"/>
              </a:rPr>
              <a:t>y</a:t>
            </a:r>
            <a:r>
              <a:rPr lang="en-US" sz="1100" b="1" spc="-45" dirty="0">
                <a:cs typeface="Arial"/>
              </a:rPr>
              <a:t> </a:t>
            </a:r>
            <a:r>
              <a:rPr lang="en-US" sz="1100" b="1" spc="-5" dirty="0">
                <a:cs typeface="Arial"/>
              </a:rPr>
              <a:t>pe</a:t>
            </a:r>
            <a:r>
              <a:rPr lang="en-US" sz="1100" b="1" dirty="0">
                <a:cs typeface="Arial"/>
              </a:rPr>
              <a:t>r</a:t>
            </a:r>
            <a:r>
              <a:rPr lang="en-US" sz="1100" b="1" spc="5" dirty="0">
                <a:cs typeface="Arial"/>
              </a:rPr>
              <a:t>i</a:t>
            </a:r>
            <a:r>
              <a:rPr lang="en-US" sz="1100" b="1" spc="-5" dirty="0">
                <a:cs typeface="Arial"/>
              </a:rPr>
              <a:t>o</a:t>
            </a:r>
            <a:r>
              <a:rPr lang="en-US" sz="1100" b="1" dirty="0">
                <a:cs typeface="Arial"/>
              </a:rPr>
              <a:t>d</a:t>
            </a:r>
            <a:r>
              <a:rPr lang="en-US" sz="1100" b="1" spc="15" dirty="0">
                <a:cs typeface="Arial"/>
              </a:rPr>
              <a:t> </a:t>
            </a:r>
            <a:r>
              <a:rPr lang="en-US" sz="1100" b="1" dirty="0">
                <a:cs typeface="Arial"/>
              </a:rPr>
              <a:t>for</a:t>
            </a:r>
            <a:r>
              <a:rPr lang="en-US" sz="1100" b="1" spc="30" dirty="0">
                <a:cs typeface="Arial"/>
              </a:rPr>
              <a:t> </a:t>
            </a:r>
            <a:r>
              <a:rPr lang="en-US" sz="1100" b="1" dirty="0">
                <a:cs typeface="Arial"/>
              </a:rPr>
              <a:t>re</a:t>
            </a:r>
            <a:r>
              <a:rPr lang="en-US" sz="1100" b="1" spc="-15" dirty="0">
                <a:cs typeface="Arial"/>
              </a:rPr>
              <a:t>q</a:t>
            </a:r>
            <a:r>
              <a:rPr lang="en-US" sz="1100" b="1" spc="-5" dirty="0">
                <a:cs typeface="Arial"/>
              </a:rPr>
              <a:t>ues</a:t>
            </a:r>
            <a:r>
              <a:rPr lang="en-US" sz="1100" b="1" spc="5" dirty="0">
                <a:cs typeface="Arial"/>
              </a:rPr>
              <a:t>ti</a:t>
            </a:r>
            <a:r>
              <a:rPr lang="en-US" sz="1100" b="1" spc="-5" dirty="0">
                <a:cs typeface="Arial"/>
              </a:rPr>
              <a:t>n</a:t>
            </a:r>
            <a:r>
              <a:rPr lang="en-US" sz="1100" b="1" dirty="0">
                <a:cs typeface="Arial"/>
              </a:rPr>
              <a:t>g </a:t>
            </a:r>
            <a:r>
              <a:rPr lang="en-US" sz="1100" b="1" spc="-5" dirty="0">
                <a:cs typeface="Arial"/>
              </a:rPr>
              <a:t>en</a:t>
            </a:r>
            <a:r>
              <a:rPr lang="en-US" sz="1100" b="1" dirty="0">
                <a:cs typeface="Arial"/>
              </a:rPr>
              <a:t>r</a:t>
            </a:r>
            <a:r>
              <a:rPr lang="en-US" sz="1100" b="1" spc="-5" dirty="0">
                <a:cs typeface="Arial"/>
              </a:rPr>
              <a:t>o</a:t>
            </a:r>
            <a:r>
              <a:rPr lang="en-US" sz="1100" b="1" spc="5" dirty="0">
                <a:cs typeface="Arial"/>
              </a:rPr>
              <a:t>ll</a:t>
            </a:r>
            <a:r>
              <a:rPr lang="en-US" sz="1100" b="1" spc="-10" dirty="0">
                <a:cs typeface="Arial"/>
              </a:rPr>
              <a:t>m</a:t>
            </a:r>
            <a:r>
              <a:rPr lang="en-US" sz="1100" b="1" spc="-15" dirty="0">
                <a:cs typeface="Arial"/>
              </a:rPr>
              <a:t>en</a:t>
            </a:r>
            <a:r>
              <a:rPr lang="en-US" sz="1100" b="1" dirty="0">
                <a:cs typeface="Arial"/>
              </a:rPr>
              <a:t>t</a:t>
            </a:r>
            <a:r>
              <a:rPr lang="en-US" sz="1100" b="1" spc="-40" dirty="0">
                <a:cs typeface="Arial"/>
              </a:rPr>
              <a:t> </a:t>
            </a:r>
            <a:r>
              <a:rPr lang="en-US" sz="1100" b="1" dirty="0">
                <a:cs typeface="Arial"/>
              </a:rPr>
              <a:t>a</a:t>
            </a:r>
            <a:r>
              <a:rPr lang="en-US" sz="1100" b="1" spc="-5" dirty="0">
                <a:cs typeface="Arial"/>
              </a:rPr>
              <a:t>pp</a:t>
            </a:r>
            <a:r>
              <a:rPr lang="en-US" sz="1100" b="1" spc="5" dirty="0">
                <a:cs typeface="Arial"/>
              </a:rPr>
              <a:t>li</a:t>
            </a:r>
            <a:r>
              <a:rPr lang="en-US" sz="1100" b="1" spc="-5" dirty="0">
                <a:cs typeface="Arial"/>
              </a:rPr>
              <a:t>e</a:t>
            </a:r>
            <a:r>
              <a:rPr lang="en-US" sz="1100" b="1" dirty="0">
                <a:cs typeface="Arial"/>
              </a:rPr>
              <a:t>s</a:t>
            </a:r>
            <a:r>
              <a:rPr lang="en-US" sz="1100" b="1" spc="-45" dirty="0">
                <a:cs typeface="Arial"/>
              </a:rPr>
              <a:t> </a:t>
            </a:r>
            <a:r>
              <a:rPr lang="en-US" sz="1100" b="1" spc="-5" dirty="0">
                <a:cs typeface="Arial"/>
              </a:rPr>
              <a:t>on</a:t>
            </a:r>
            <a:r>
              <a:rPr lang="en-US" sz="1100" b="1" spc="5" dirty="0">
                <a:cs typeface="Arial"/>
              </a:rPr>
              <a:t>l</a:t>
            </a:r>
            <a:r>
              <a:rPr lang="en-US" sz="1100" b="1" dirty="0">
                <a:cs typeface="Arial"/>
              </a:rPr>
              <a:t>y</a:t>
            </a:r>
            <a:r>
              <a:rPr lang="en-US" sz="1100" b="1" spc="-20" dirty="0">
                <a:cs typeface="Arial"/>
              </a:rPr>
              <a:t> </a:t>
            </a:r>
            <a:r>
              <a:rPr lang="en-US" sz="1100" b="1" spc="5" dirty="0">
                <a:cs typeface="Arial"/>
              </a:rPr>
              <a:t>i</a:t>
            </a:r>
            <a:r>
              <a:rPr lang="en-US" sz="1100" b="1" dirty="0">
                <a:cs typeface="Arial"/>
              </a:rPr>
              <a:t>n</a:t>
            </a:r>
            <a:r>
              <a:rPr lang="en-US" sz="1100" b="1" spc="-25" dirty="0">
                <a:cs typeface="Arial"/>
              </a:rPr>
              <a:t> </a:t>
            </a:r>
            <a:r>
              <a:rPr lang="en-US" sz="1100" b="1" dirty="0">
                <a:cs typeface="Arial"/>
              </a:rPr>
              <a:t>th</a:t>
            </a:r>
            <a:r>
              <a:rPr lang="en-US" sz="1100" b="1" spc="-5" dirty="0">
                <a:cs typeface="Arial"/>
              </a:rPr>
              <a:t>e</a:t>
            </a:r>
            <a:r>
              <a:rPr lang="en-US" sz="1100" b="1" spc="-15" dirty="0">
                <a:cs typeface="Arial"/>
              </a:rPr>
              <a:t>s</a:t>
            </a:r>
            <a:r>
              <a:rPr lang="en-US" sz="1100" b="1" dirty="0">
                <a:cs typeface="Arial"/>
              </a:rPr>
              <a:t>e</a:t>
            </a:r>
            <a:r>
              <a:rPr lang="en-US" sz="1100" b="1" spc="-10" dirty="0">
                <a:cs typeface="Arial"/>
              </a:rPr>
              <a:t> </a:t>
            </a:r>
            <a:r>
              <a:rPr lang="en-US" sz="1100" b="1" spc="5" dirty="0">
                <a:cs typeface="Arial"/>
              </a:rPr>
              <a:t>l</a:t>
            </a:r>
            <a:r>
              <a:rPr lang="en-US" sz="1100" b="1" spc="-15" dirty="0">
                <a:cs typeface="Arial"/>
              </a:rPr>
              <a:t>a</a:t>
            </a:r>
            <a:r>
              <a:rPr lang="en-US" sz="1100" b="1" spc="-5" dirty="0">
                <a:cs typeface="Arial"/>
              </a:rPr>
              <a:t>s</a:t>
            </a:r>
            <a:r>
              <a:rPr lang="en-US" sz="1100" b="1" dirty="0">
                <a:cs typeface="Arial"/>
              </a:rPr>
              <a:t>t</a:t>
            </a:r>
            <a:r>
              <a:rPr lang="en-US" sz="1100" b="1" spc="-30" dirty="0">
                <a:cs typeface="Arial"/>
              </a:rPr>
              <a:t> </a:t>
            </a:r>
            <a:r>
              <a:rPr lang="en-US" sz="1100" b="1" spc="-10" dirty="0">
                <a:cs typeface="Arial"/>
              </a:rPr>
              <a:t>t</a:t>
            </a:r>
            <a:r>
              <a:rPr lang="en-US" sz="1100" b="1" spc="5" dirty="0">
                <a:cs typeface="Arial"/>
              </a:rPr>
              <a:t>w</a:t>
            </a:r>
            <a:r>
              <a:rPr lang="en-US" sz="1100" b="1" dirty="0">
                <a:cs typeface="Arial"/>
              </a:rPr>
              <a:t>o</a:t>
            </a:r>
            <a:r>
              <a:rPr lang="en-US" sz="1100" b="1" spc="-35" dirty="0">
                <a:cs typeface="Arial"/>
              </a:rPr>
              <a:t> </a:t>
            </a:r>
            <a:r>
              <a:rPr lang="en-US" sz="1100" b="1" spc="5" dirty="0">
                <a:cs typeface="Arial"/>
              </a:rPr>
              <a:t>li</a:t>
            </a:r>
            <a:r>
              <a:rPr lang="en-US" sz="1100" b="1" dirty="0">
                <a:cs typeface="Arial"/>
              </a:rPr>
              <a:t>s</a:t>
            </a:r>
            <a:r>
              <a:rPr lang="en-US" sz="1100" b="1" spc="-10" dirty="0">
                <a:cs typeface="Arial"/>
              </a:rPr>
              <a:t>t</a:t>
            </a:r>
            <a:r>
              <a:rPr lang="en-US" sz="1100" b="1" dirty="0">
                <a:cs typeface="Arial"/>
              </a:rPr>
              <a:t>ed</a:t>
            </a:r>
            <a:r>
              <a:rPr lang="en-US" sz="1100" b="1" spc="-35" dirty="0">
                <a:cs typeface="Arial"/>
              </a:rPr>
              <a:t> </a:t>
            </a:r>
            <a:r>
              <a:rPr lang="en-US" sz="1100" b="1" spc="-5" dirty="0">
                <a:cs typeface="Arial"/>
              </a:rPr>
              <a:t>c</a:t>
            </a:r>
            <a:r>
              <a:rPr lang="en-US" sz="1100" b="1" spc="5" dirty="0">
                <a:cs typeface="Arial"/>
              </a:rPr>
              <a:t>i</a:t>
            </a:r>
            <a:r>
              <a:rPr lang="en-US" sz="1100" b="1" dirty="0">
                <a:cs typeface="Arial"/>
              </a:rPr>
              <a:t>r</a:t>
            </a:r>
            <a:r>
              <a:rPr lang="en-US" sz="1100" b="1" spc="-5" dirty="0">
                <a:cs typeface="Arial"/>
              </a:rPr>
              <a:t>cu</a:t>
            </a:r>
            <a:r>
              <a:rPr lang="en-US" sz="1100" b="1" dirty="0">
                <a:cs typeface="Arial"/>
              </a:rPr>
              <a:t>m</a:t>
            </a:r>
            <a:r>
              <a:rPr lang="en-US" sz="1100" b="1" spc="-15" dirty="0">
                <a:cs typeface="Arial"/>
              </a:rPr>
              <a:t>s</a:t>
            </a:r>
            <a:r>
              <a:rPr lang="en-US" sz="1100" b="1" dirty="0">
                <a:cs typeface="Arial"/>
              </a:rPr>
              <a:t>t</a:t>
            </a:r>
            <a:r>
              <a:rPr lang="en-US" sz="1100" b="1" spc="-15" dirty="0">
                <a:cs typeface="Arial"/>
              </a:rPr>
              <a:t>a</a:t>
            </a:r>
            <a:r>
              <a:rPr lang="en-US" sz="1100" b="1" spc="-5" dirty="0">
                <a:cs typeface="Arial"/>
              </a:rPr>
              <a:t>nces </a:t>
            </a:r>
            <a:r>
              <a:rPr lang="en-US" sz="1100" b="1" dirty="0">
                <a:cs typeface="Arial"/>
              </a:rPr>
              <a:t>r</a:t>
            </a:r>
            <a:r>
              <a:rPr lang="en-US" sz="1100" b="1" spc="-5" dirty="0">
                <a:cs typeface="Arial"/>
              </a:rPr>
              <a:t>e</a:t>
            </a:r>
            <a:r>
              <a:rPr lang="en-US" sz="1100" b="1" spc="5" dirty="0">
                <a:cs typeface="Arial"/>
              </a:rPr>
              <a:t>l</a:t>
            </a:r>
            <a:r>
              <a:rPr lang="en-US" sz="1100" b="1" spc="-5" dirty="0">
                <a:cs typeface="Arial"/>
              </a:rPr>
              <a:t>a</a:t>
            </a:r>
            <a:r>
              <a:rPr lang="en-US" sz="1100" b="1" dirty="0">
                <a:cs typeface="Arial"/>
              </a:rPr>
              <a:t>t</a:t>
            </a:r>
            <a:r>
              <a:rPr lang="en-US" sz="1100" b="1" spc="-20" dirty="0">
                <a:cs typeface="Arial"/>
              </a:rPr>
              <a:t>i</a:t>
            </a:r>
            <a:r>
              <a:rPr lang="en-US" sz="1100" b="1" spc="-5" dirty="0">
                <a:cs typeface="Arial"/>
              </a:rPr>
              <a:t>n</a:t>
            </a:r>
            <a:r>
              <a:rPr lang="en-US" sz="1100" b="1" dirty="0">
                <a:cs typeface="Arial"/>
              </a:rPr>
              <a:t>g</a:t>
            </a:r>
            <a:r>
              <a:rPr lang="en-US" sz="1100" b="1" spc="-45" dirty="0">
                <a:cs typeface="Arial"/>
              </a:rPr>
              <a:t> </a:t>
            </a:r>
            <a:r>
              <a:rPr lang="en-US" sz="1100" b="1" dirty="0">
                <a:cs typeface="Arial"/>
              </a:rPr>
              <a:t>to</a:t>
            </a:r>
            <a:r>
              <a:rPr lang="en-US" sz="1100" b="1" spc="-10" dirty="0">
                <a:cs typeface="Arial"/>
              </a:rPr>
              <a:t> </a:t>
            </a:r>
            <a:r>
              <a:rPr lang="en-US" sz="1100" b="1" dirty="0">
                <a:cs typeface="Arial"/>
              </a:rPr>
              <a:t>M</a:t>
            </a:r>
            <a:r>
              <a:rPr lang="en-US" sz="1100" b="1" spc="-5" dirty="0">
                <a:cs typeface="Arial"/>
              </a:rPr>
              <a:t>ed</a:t>
            </a:r>
            <a:r>
              <a:rPr lang="en-US" sz="1100" b="1" spc="5" dirty="0">
                <a:cs typeface="Arial"/>
              </a:rPr>
              <a:t>i</a:t>
            </a:r>
            <a:r>
              <a:rPr lang="en-US" sz="1100" b="1" spc="-15" dirty="0">
                <a:cs typeface="Arial"/>
              </a:rPr>
              <a:t>ca</a:t>
            </a:r>
            <a:r>
              <a:rPr lang="en-US" sz="1100" b="1" spc="-10" dirty="0">
                <a:cs typeface="Arial"/>
              </a:rPr>
              <a:t>i</a:t>
            </a:r>
            <a:r>
              <a:rPr lang="en-US" sz="1100" b="1" dirty="0">
                <a:cs typeface="Arial"/>
              </a:rPr>
              <a:t>d</a:t>
            </a:r>
            <a:r>
              <a:rPr lang="en-US" sz="1100" b="1" spc="-35" dirty="0">
                <a:cs typeface="Arial"/>
              </a:rPr>
              <a:t> </a:t>
            </a:r>
            <a:r>
              <a:rPr lang="en-US" sz="1100" b="1" spc="-15" dirty="0">
                <a:cs typeface="Arial"/>
              </a:rPr>
              <a:t>a</a:t>
            </a:r>
            <a:r>
              <a:rPr lang="en-US" sz="1100" b="1" spc="-5" dirty="0">
                <a:cs typeface="Arial"/>
              </a:rPr>
              <a:t>n</a:t>
            </a:r>
            <a:r>
              <a:rPr lang="en-US" sz="1100" b="1" dirty="0">
                <a:cs typeface="Arial"/>
              </a:rPr>
              <a:t>d </a:t>
            </a:r>
            <a:r>
              <a:rPr lang="en-US" sz="1100" b="1" spc="-5" dirty="0">
                <a:cs typeface="Arial"/>
              </a:rPr>
              <a:t>s</a:t>
            </a:r>
            <a:r>
              <a:rPr lang="en-US" sz="1100" b="1" spc="-10" dirty="0">
                <a:cs typeface="Arial"/>
              </a:rPr>
              <a:t>t</a:t>
            </a:r>
            <a:r>
              <a:rPr lang="en-US" sz="1100" b="1" dirty="0">
                <a:cs typeface="Arial"/>
              </a:rPr>
              <a:t>ate</a:t>
            </a:r>
            <a:r>
              <a:rPr lang="en-US" sz="1100" b="1" spc="-20" dirty="0">
                <a:cs typeface="Arial"/>
              </a:rPr>
              <a:t> </a:t>
            </a:r>
            <a:r>
              <a:rPr lang="en-US" sz="1100" b="1" spc="-5" dirty="0">
                <a:cs typeface="Arial"/>
              </a:rPr>
              <a:t>CH</a:t>
            </a:r>
            <a:r>
              <a:rPr lang="en-US" sz="1100" b="1" dirty="0">
                <a:cs typeface="Arial"/>
              </a:rPr>
              <a:t>I</a:t>
            </a:r>
            <a:r>
              <a:rPr lang="en-US" sz="1100" b="1" spc="-5" dirty="0">
                <a:cs typeface="Arial"/>
              </a:rPr>
              <a:t>P</a:t>
            </a:r>
            <a:r>
              <a:rPr lang="en-US" sz="1100" b="1" dirty="0">
                <a:cs typeface="Arial"/>
              </a:rPr>
              <a:t>.</a:t>
            </a:r>
          </a:p>
          <a:p>
            <a:pPr marL="12700" marR="6350" algn="just">
              <a:lnSpc>
                <a:spcPct val="109100"/>
              </a:lnSpc>
            </a:pPr>
            <a:endParaRPr lang="en-US" sz="1100" b="1" dirty="0">
              <a:cs typeface="Arial"/>
            </a:endParaRPr>
          </a:p>
          <a:p>
            <a:pPr algn="just">
              <a:lnSpc>
                <a:spcPts val="1100"/>
              </a:lnSpc>
            </a:pPr>
            <a:endParaRPr lang="en-US" sz="1100" dirty="0"/>
          </a:p>
          <a:p>
            <a:pPr algn="just">
              <a:lnSpc>
                <a:spcPts val="1100"/>
              </a:lnSpc>
            </a:pPr>
            <a:endParaRPr sz="1100" dirty="0"/>
          </a:p>
        </p:txBody>
      </p:sp>
      <p:sp>
        <p:nvSpPr>
          <p:cNvPr id="15" name="object 15"/>
          <p:cNvSpPr txBox="1"/>
          <p:nvPr/>
        </p:nvSpPr>
        <p:spPr>
          <a:xfrm>
            <a:off x="7172325" y="9504958"/>
            <a:ext cx="142875" cy="138499"/>
          </a:xfrm>
          <a:prstGeom prst="rect">
            <a:avLst/>
          </a:prstGeom>
        </p:spPr>
        <p:txBody>
          <a:bodyPr vert="horz" wrap="square" lIns="0" tIns="0" rIns="0" bIns="0" rtlCol="0">
            <a:spAutoFit/>
          </a:bodyPr>
          <a:lstStyle/>
          <a:p>
            <a:pPr marL="12700">
              <a:lnSpc>
                <a:spcPct val="100000"/>
              </a:lnSpc>
            </a:pPr>
            <a:endParaRPr sz="900" dirty="0">
              <a:solidFill>
                <a:srgbClr val="3975C4"/>
              </a:solidFill>
              <a:latin typeface="Calibri"/>
              <a:cs typeface="Calibri"/>
            </a:endParaRPr>
          </a:p>
        </p:txBody>
      </p:sp>
      <p:sp>
        <p:nvSpPr>
          <p:cNvPr id="18" name="TextBox 13"/>
          <p:cNvSpPr txBox="1">
            <a:spLocks noChangeArrowheads="1"/>
          </p:cNvSpPr>
          <p:nvPr/>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sp>
        <p:nvSpPr>
          <p:cNvPr id="19" name="Slide Number Placeholder 4"/>
          <p:cNvSpPr txBox="1">
            <a:spLocks/>
          </p:cNvSpPr>
          <p:nvPr/>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69677EEE-8707-404E-BC67-4F96C0CD6DBE}" type="slidenum">
              <a:rPr lang="en-US" sz="900">
                <a:solidFill>
                  <a:schemeClr val="accent2"/>
                </a:solidFill>
                <a:latin typeface="Calibri" pitchFamily="34" charset="0"/>
              </a:rPr>
              <a:pPr>
                <a:defRPr/>
              </a:pPr>
              <a:t>14</a:t>
            </a:fld>
            <a:endParaRPr lang="en-US" sz="900" dirty="0">
              <a:solidFill>
                <a:schemeClr val="accent2"/>
              </a:solidFill>
              <a:latin typeface="Calibri" pitchFamily="34" charset="0"/>
            </a:endParaRPr>
          </a:p>
        </p:txBody>
      </p:sp>
      <p:grpSp>
        <p:nvGrpSpPr>
          <p:cNvPr id="20" name="Group 18"/>
          <p:cNvGrpSpPr>
            <a:grpSpLocks/>
          </p:cNvGrpSpPr>
          <p:nvPr/>
        </p:nvGrpSpPr>
        <p:grpSpPr bwMode="auto">
          <a:xfrm>
            <a:off x="528002" y="914400"/>
            <a:ext cx="1143000" cy="174625"/>
            <a:chOff x="2009774" y="4924425"/>
            <a:chExt cx="1304926" cy="197644"/>
          </a:xfrm>
        </p:grpSpPr>
        <p:sp>
          <p:nvSpPr>
            <p:cNvPr id="21" name="Rectangle 20"/>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32686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62813" y="1371600"/>
            <a:ext cx="6694805" cy="515526"/>
          </a:xfrm>
          <a:prstGeom prst="rect">
            <a:avLst/>
          </a:prstGeom>
        </p:spPr>
        <p:txBody>
          <a:bodyPr vert="horz" wrap="square" lIns="0" tIns="0" rIns="0" bIns="0" rtlCol="0">
            <a:spAutoFit/>
          </a:bodyPr>
          <a:lstStyle/>
          <a:p>
            <a:pPr marL="12700" algn="just">
              <a:lnSpc>
                <a:spcPct val="100000"/>
              </a:lnSpc>
            </a:pPr>
            <a:r>
              <a:rPr sz="1600" b="1" spc="75" dirty="0">
                <a:solidFill>
                  <a:srgbClr val="00AFEF"/>
                </a:solidFill>
                <a:latin typeface="Calibri"/>
                <a:cs typeface="Calibri"/>
              </a:rPr>
              <a:t>YO</a:t>
            </a:r>
            <a:r>
              <a:rPr sz="1600" b="1" spc="95" dirty="0">
                <a:solidFill>
                  <a:srgbClr val="00AFEF"/>
                </a:solidFill>
                <a:latin typeface="Calibri"/>
                <a:cs typeface="Calibri"/>
              </a:rPr>
              <a:t>U</a:t>
            </a:r>
            <a:r>
              <a:rPr sz="1600" b="1" spc="-10" dirty="0">
                <a:solidFill>
                  <a:srgbClr val="00AFEF"/>
                </a:solidFill>
                <a:latin typeface="Calibri"/>
                <a:cs typeface="Calibri"/>
              </a:rPr>
              <a:t>R</a:t>
            </a:r>
            <a:r>
              <a:rPr sz="1600" b="1" spc="155" dirty="0">
                <a:solidFill>
                  <a:srgbClr val="00AFEF"/>
                </a:solidFill>
                <a:latin typeface="Calibri"/>
                <a:cs typeface="Calibri"/>
              </a:rPr>
              <a:t> </a:t>
            </a:r>
            <a:r>
              <a:rPr sz="1600" b="1" spc="80" dirty="0">
                <a:solidFill>
                  <a:srgbClr val="00AFEF"/>
                </a:solidFill>
                <a:latin typeface="Calibri"/>
                <a:cs typeface="Calibri"/>
              </a:rPr>
              <a:t>R</a:t>
            </a:r>
            <a:r>
              <a:rPr sz="1600" b="1" spc="95" dirty="0">
                <a:solidFill>
                  <a:srgbClr val="00AFEF"/>
                </a:solidFill>
                <a:latin typeface="Calibri"/>
                <a:cs typeface="Calibri"/>
              </a:rPr>
              <a:t>I</a:t>
            </a:r>
            <a:r>
              <a:rPr sz="1600" b="1" spc="80" dirty="0">
                <a:solidFill>
                  <a:srgbClr val="00AFEF"/>
                </a:solidFill>
                <a:latin typeface="Calibri"/>
                <a:cs typeface="Calibri"/>
              </a:rPr>
              <a:t>GHT</a:t>
            </a:r>
            <a:r>
              <a:rPr sz="1600" b="1" spc="-10" dirty="0">
                <a:solidFill>
                  <a:srgbClr val="00AFEF"/>
                </a:solidFill>
                <a:latin typeface="Calibri"/>
                <a:cs typeface="Calibri"/>
              </a:rPr>
              <a:t>S</a:t>
            </a:r>
            <a:r>
              <a:rPr sz="1600" b="1" spc="120" dirty="0">
                <a:solidFill>
                  <a:srgbClr val="00AFEF"/>
                </a:solidFill>
                <a:latin typeface="Calibri"/>
                <a:cs typeface="Calibri"/>
              </a:rPr>
              <a:t> </a:t>
            </a:r>
            <a:r>
              <a:rPr sz="1600" b="1" spc="65" dirty="0">
                <a:solidFill>
                  <a:srgbClr val="00AFEF"/>
                </a:solidFill>
                <a:latin typeface="Calibri"/>
                <a:cs typeface="Calibri"/>
              </a:rPr>
              <a:t>A</a:t>
            </a:r>
            <a:r>
              <a:rPr sz="1600" b="1" spc="95" dirty="0">
                <a:solidFill>
                  <a:srgbClr val="00AFEF"/>
                </a:solidFill>
                <a:latin typeface="Calibri"/>
                <a:cs typeface="Calibri"/>
              </a:rPr>
              <a:t>N</a:t>
            </a:r>
            <a:r>
              <a:rPr sz="1600" b="1" spc="-10" dirty="0">
                <a:solidFill>
                  <a:srgbClr val="00AFEF"/>
                </a:solidFill>
                <a:latin typeface="Calibri"/>
                <a:cs typeface="Calibri"/>
              </a:rPr>
              <a:t>D</a:t>
            </a:r>
            <a:r>
              <a:rPr sz="1600" b="1" spc="130" dirty="0">
                <a:solidFill>
                  <a:srgbClr val="00AFEF"/>
                </a:solidFill>
                <a:latin typeface="Calibri"/>
                <a:cs typeface="Calibri"/>
              </a:rPr>
              <a:t> </a:t>
            </a:r>
            <a:r>
              <a:rPr sz="1600" b="1" spc="95" dirty="0">
                <a:solidFill>
                  <a:srgbClr val="00AFEF"/>
                </a:solidFill>
                <a:latin typeface="Calibri"/>
                <a:cs typeface="Calibri"/>
              </a:rPr>
              <a:t>N</a:t>
            </a:r>
            <a:r>
              <a:rPr sz="1600" b="1" spc="75" dirty="0">
                <a:solidFill>
                  <a:srgbClr val="00AFEF"/>
                </a:solidFill>
                <a:latin typeface="Calibri"/>
                <a:cs typeface="Calibri"/>
              </a:rPr>
              <a:t>O</a:t>
            </a:r>
            <a:r>
              <a:rPr sz="1600" b="1" spc="90" dirty="0">
                <a:solidFill>
                  <a:srgbClr val="00AFEF"/>
                </a:solidFill>
                <a:latin typeface="Calibri"/>
                <a:cs typeface="Calibri"/>
              </a:rPr>
              <a:t>T</a:t>
            </a:r>
            <a:r>
              <a:rPr sz="1600" b="1" spc="75" dirty="0">
                <a:solidFill>
                  <a:srgbClr val="00AFEF"/>
                </a:solidFill>
                <a:latin typeface="Calibri"/>
                <a:cs typeface="Calibri"/>
              </a:rPr>
              <a:t>IC</a:t>
            </a:r>
            <a:r>
              <a:rPr sz="1600" b="1" spc="95" dirty="0">
                <a:solidFill>
                  <a:srgbClr val="00AFEF"/>
                </a:solidFill>
                <a:latin typeface="Calibri"/>
                <a:cs typeface="Calibri"/>
              </a:rPr>
              <a:t>E</a:t>
            </a:r>
            <a:r>
              <a:rPr sz="1600" b="1" spc="-10" dirty="0">
                <a:solidFill>
                  <a:srgbClr val="00AFEF"/>
                </a:solidFill>
                <a:latin typeface="Calibri"/>
                <a:cs typeface="Calibri"/>
              </a:rPr>
              <a:t>S</a:t>
            </a:r>
            <a:endParaRPr sz="1400" dirty="0">
              <a:latin typeface="Calibri"/>
              <a:cs typeface="Calibri"/>
            </a:endParaRPr>
          </a:p>
          <a:p>
            <a:pPr>
              <a:lnSpc>
                <a:spcPts val="2100"/>
              </a:lnSpc>
              <a:spcBef>
                <a:spcPts val="8"/>
              </a:spcBef>
            </a:pPr>
            <a:endParaRPr sz="1000" dirty="0"/>
          </a:p>
        </p:txBody>
      </p:sp>
      <p:sp>
        <p:nvSpPr>
          <p:cNvPr id="18" name="Rectangle 17"/>
          <p:cNvSpPr/>
          <p:nvPr/>
        </p:nvSpPr>
        <p:spPr>
          <a:xfrm>
            <a:off x="381000" y="1676400"/>
            <a:ext cx="6852387" cy="7899598"/>
          </a:xfrm>
          <a:prstGeom prst="rect">
            <a:avLst/>
          </a:prstGeom>
        </p:spPr>
        <p:txBody>
          <a:bodyPr wrap="square">
            <a:spAutoFit/>
          </a:bodyPr>
          <a:lstStyle/>
          <a:p>
            <a:pPr marL="12700" algn="just"/>
            <a:r>
              <a:rPr lang="en-US" sz="1050" dirty="0">
                <a:solidFill>
                  <a:prstClr val="black"/>
                </a:solidFill>
                <a:cs typeface="Arial"/>
              </a:rPr>
              <a:t>As stated earlier in this notice, a special enrollment opportunity may be available in the future if you or your dependents lose other coverage. This special enrollment opportunity will not be available when other coverage ends, however, unless you provide a written statement now explaining the reason that you are declining coverage for yourself or your dependent(s). Failing to accurately complete and return this form for each person for whom you are declining coverage may eliminate this special enrollment opportunity for the person(s) for whom a statement is not completed, even if other coverage is currently in effect and is later lost. In addition, unless you indicate in the statement that you are declining coverage because other coverage is in effect, you may not have this special enrollment opportunity for the person(s) covered by the statement. (See the paragraphs above, however, regarding enrollment in the event of marriage, birth, adoption, placement for adoption, loss of eligibility for Medicaid or a state CHIP, and gaining eligibility for a state premium assistance subsidy through Medicaid or a state CHIP.)</a:t>
            </a:r>
          </a:p>
          <a:p>
            <a:pPr marL="12700" lvl="0" algn="just"/>
            <a:endParaRPr lang="en-US" sz="1050" b="1" spc="-5" dirty="0">
              <a:cs typeface="Arial"/>
            </a:endParaRPr>
          </a:p>
          <a:p>
            <a:pPr marL="12700" lvl="0" algn="just"/>
            <a:r>
              <a:rPr lang="en-US" sz="1050" b="1" spc="-5" dirty="0">
                <a:cs typeface="Arial"/>
              </a:rPr>
              <a:t>Notice of Availability of CSE Insurance Group’s Notice of Privacy Practices</a:t>
            </a:r>
          </a:p>
          <a:p>
            <a:pPr lvl="0"/>
            <a:endParaRPr lang="en-US" sz="400" b="1" dirty="0">
              <a:solidFill>
                <a:prstClr val="black"/>
              </a:solidFill>
            </a:endParaRPr>
          </a:p>
          <a:p>
            <a:pPr lvl="0"/>
            <a:r>
              <a:rPr lang="en-US" sz="1050" b="1" dirty="0">
                <a:solidFill>
                  <a:prstClr val="black"/>
                </a:solidFill>
              </a:rPr>
              <a:t>THIS NOTICE DESCRIBES HOW YOU MAY OBTAIN A COPY OF THE PLAN’S NOTICE OF PRIVACY PRACTICES, WHICH   DESCRIBES THE WAYS THAT THE PLAN USES AND DISCLOSES YOUR PROTECTED HEALTH INFORMATION.</a:t>
            </a:r>
          </a:p>
          <a:p>
            <a:pPr lvl="0"/>
            <a:endParaRPr lang="en-US" sz="400" dirty="0">
              <a:solidFill>
                <a:prstClr val="black"/>
              </a:solidFill>
            </a:endParaRPr>
          </a:p>
          <a:p>
            <a:pPr marL="12700" marR="131445" lvl="0" algn="just">
              <a:spcBef>
                <a:spcPts val="275"/>
              </a:spcBef>
            </a:pPr>
            <a:r>
              <a:rPr lang="en-US" sz="1050" spc="5" dirty="0">
                <a:solidFill>
                  <a:prstClr val="black"/>
                </a:solidFill>
                <a:cs typeface="Arial"/>
              </a:rPr>
              <a:t>T</a:t>
            </a:r>
            <a:r>
              <a:rPr lang="en-US" sz="1050" dirty="0">
                <a:solidFill>
                  <a:prstClr val="black"/>
                </a:solidFill>
                <a:cs typeface="Arial"/>
              </a:rPr>
              <a:t>he</a:t>
            </a:r>
            <a:r>
              <a:rPr lang="en-US" sz="1050" spc="-10" dirty="0">
                <a:solidFill>
                  <a:prstClr val="black"/>
                </a:solidFill>
                <a:cs typeface="Arial"/>
              </a:rPr>
              <a:t> </a:t>
            </a:r>
            <a:r>
              <a:rPr lang="en-US" sz="1050" dirty="0">
                <a:solidFill>
                  <a:prstClr val="black"/>
                </a:solidFill>
                <a:cs typeface="Arial"/>
              </a:rPr>
              <a:t>CSE Insurance Group</a:t>
            </a:r>
            <a:r>
              <a:rPr lang="en-US" sz="1050" spc="5" dirty="0">
                <a:solidFill>
                  <a:prstClr val="black"/>
                </a:solidFill>
                <a:cs typeface="Arial"/>
              </a:rPr>
              <a:t> H</a:t>
            </a:r>
            <a:r>
              <a:rPr lang="en-US" sz="1050" dirty="0">
                <a:solidFill>
                  <a:prstClr val="black"/>
                </a:solidFill>
                <a:cs typeface="Arial"/>
              </a:rPr>
              <a:t>e</a:t>
            </a:r>
            <a:r>
              <a:rPr lang="en-US" sz="1050" spc="-5"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a:t>
            </a:r>
            <a:r>
              <a:rPr lang="en-US" sz="1050" spc="15" dirty="0">
                <a:solidFill>
                  <a:prstClr val="black"/>
                </a:solidFill>
                <a:cs typeface="Arial"/>
              </a:rPr>
              <a:t> </a:t>
            </a:r>
            <a:r>
              <a:rPr lang="en-US" sz="1050" dirty="0">
                <a:solidFill>
                  <a:prstClr val="black"/>
                </a:solidFill>
                <a:cs typeface="Arial"/>
              </a:rPr>
              <a:t>&amp;</a:t>
            </a:r>
            <a:r>
              <a:rPr lang="en-US" sz="1050" spc="-25" dirty="0">
                <a:solidFill>
                  <a:prstClr val="black"/>
                </a:solidFill>
                <a:cs typeface="Arial"/>
              </a:rPr>
              <a:t> </a:t>
            </a:r>
            <a:r>
              <a:rPr lang="en-US" sz="1050" spc="35" dirty="0">
                <a:solidFill>
                  <a:prstClr val="black"/>
                </a:solidFill>
                <a:cs typeface="Arial"/>
              </a:rPr>
              <a:t>W</a:t>
            </a:r>
            <a:r>
              <a:rPr lang="en-US" sz="1050" dirty="0">
                <a:solidFill>
                  <a:prstClr val="black"/>
                </a:solidFill>
                <a:cs typeface="Arial"/>
              </a:rPr>
              <a:t>e</a:t>
            </a:r>
            <a:r>
              <a:rPr lang="en-US" sz="1050" spc="-20" dirty="0">
                <a:solidFill>
                  <a:prstClr val="black"/>
                </a:solidFill>
                <a:cs typeface="Arial"/>
              </a:rPr>
              <a:t>l</a:t>
            </a:r>
            <a:r>
              <a:rPr lang="en-US" sz="1050" spc="-10" dirty="0">
                <a:solidFill>
                  <a:prstClr val="black"/>
                </a:solidFill>
                <a:cs typeface="Arial"/>
              </a:rPr>
              <a:t>f</a:t>
            </a:r>
            <a:r>
              <a:rPr lang="en-US" sz="1050" dirty="0">
                <a:solidFill>
                  <a:prstClr val="black"/>
                </a:solidFill>
                <a:cs typeface="Arial"/>
              </a:rPr>
              <a:t>are</a:t>
            </a:r>
            <a:r>
              <a:rPr lang="en-US" sz="1050" spc="5"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15" dirty="0">
                <a:solidFill>
                  <a:prstClr val="black"/>
                </a:solidFill>
                <a:cs typeface="Arial"/>
              </a:rPr>
              <a:t> </a:t>
            </a:r>
            <a:r>
              <a:rPr lang="en-US" sz="1050" dirty="0">
                <a:solidFill>
                  <a:prstClr val="black"/>
                </a:solidFill>
                <a:cs typeface="Arial"/>
              </a:rPr>
              <a:t>pro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s</a:t>
            </a:r>
            <a:r>
              <a:rPr lang="en-US" sz="1050" spc="2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b</a:t>
            </a:r>
            <a:r>
              <a:rPr lang="en-US" sz="1050" spc="-5" dirty="0">
                <a:solidFill>
                  <a:prstClr val="black"/>
                </a:solidFill>
                <a:cs typeface="Arial"/>
              </a:rPr>
              <a:t>e</a:t>
            </a:r>
            <a:r>
              <a:rPr lang="en-US" sz="1050" dirty="0">
                <a:solidFill>
                  <a:prstClr val="black"/>
                </a:solidFill>
                <a:cs typeface="Arial"/>
              </a:rPr>
              <a:t>n</a:t>
            </a:r>
            <a:r>
              <a:rPr lang="en-US" sz="1050" spc="-20" dirty="0">
                <a:solidFill>
                  <a:prstClr val="black"/>
                </a:solidFill>
                <a:cs typeface="Arial"/>
              </a:rPr>
              <a:t>e</a:t>
            </a:r>
            <a:r>
              <a:rPr lang="en-US" sz="1050" spc="15" dirty="0">
                <a:solidFill>
                  <a:prstClr val="black"/>
                </a:solidFill>
                <a:cs typeface="Arial"/>
              </a:rPr>
              <a:t>f</a:t>
            </a:r>
            <a:r>
              <a:rPr lang="en-US" sz="1050" spc="-10" dirty="0">
                <a:solidFill>
                  <a:prstClr val="black"/>
                </a:solidFill>
                <a:cs typeface="Arial"/>
              </a:rPr>
              <a:t>i</a:t>
            </a:r>
            <a:r>
              <a:rPr lang="en-US" sz="1050" dirty="0">
                <a:solidFill>
                  <a:prstClr val="black"/>
                </a:solidFill>
                <a:cs typeface="Arial"/>
              </a:rPr>
              <a:t>ts</a:t>
            </a:r>
            <a:r>
              <a:rPr lang="en-US" sz="1050" spc="-5"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 e</a:t>
            </a:r>
            <a:r>
              <a:rPr lang="en-US" sz="1050" spc="-10" dirty="0">
                <a:solidFill>
                  <a:prstClr val="black"/>
                </a:solidFill>
                <a:cs typeface="Arial"/>
              </a:rPr>
              <a:t>li</a:t>
            </a:r>
            <a:r>
              <a:rPr lang="en-US" sz="1050" spc="5" dirty="0">
                <a:solidFill>
                  <a:prstClr val="black"/>
                </a:solidFill>
                <a:cs typeface="Arial"/>
              </a:rPr>
              <a:t>g</a:t>
            </a:r>
            <a:r>
              <a:rPr lang="en-US" sz="1050" spc="-10" dirty="0">
                <a:solidFill>
                  <a:prstClr val="black"/>
                </a:solidFill>
                <a:cs typeface="Arial"/>
              </a:rPr>
              <a:t>i</a:t>
            </a:r>
            <a:r>
              <a:rPr lang="en-US" sz="1050" spc="5" dirty="0">
                <a:solidFill>
                  <a:prstClr val="black"/>
                </a:solidFill>
                <a:cs typeface="Arial"/>
              </a:rPr>
              <a:t>b</a:t>
            </a:r>
            <a:r>
              <a:rPr lang="en-US" sz="1050" spc="-10" dirty="0">
                <a:solidFill>
                  <a:prstClr val="black"/>
                </a:solidFill>
                <a:cs typeface="Arial"/>
              </a:rPr>
              <a:t>l</a:t>
            </a:r>
            <a:r>
              <a:rPr lang="en-US" sz="1050" dirty="0">
                <a:solidFill>
                  <a:prstClr val="black"/>
                </a:solidFill>
                <a:cs typeface="Arial"/>
              </a:rPr>
              <a:t>e</a:t>
            </a:r>
            <a:r>
              <a:rPr lang="en-US" sz="1050" spc="20" dirty="0">
                <a:solidFill>
                  <a:prstClr val="black"/>
                </a:solidFill>
                <a:cs typeface="Arial"/>
              </a:rPr>
              <a:t> </a:t>
            </a:r>
            <a:r>
              <a:rPr lang="en-US" sz="1050" dirty="0">
                <a:solidFill>
                  <a:prstClr val="black"/>
                </a:solidFill>
                <a:cs typeface="Arial"/>
              </a:rPr>
              <a:t>emp</a:t>
            </a:r>
            <a:r>
              <a:rPr lang="en-US" sz="1050" spc="-5" dirty="0">
                <a:solidFill>
                  <a:prstClr val="black"/>
                </a:solidFill>
                <a:cs typeface="Arial"/>
              </a:rPr>
              <a:t>l</a:t>
            </a:r>
            <a:r>
              <a:rPr lang="en-US" sz="1050" dirty="0">
                <a:solidFill>
                  <a:prstClr val="black"/>
                </a:solidFill>
                <a:cs typeface="Arial"/>
              </a:rPr>
              <a:t>o</a:t>
            </a:r>
            <a:r>
              <a:rPr lang="en-US" sz="1050" spc="-15" dirty="0">
                <a:solidFill>
                  <a:prstClr val="black"/>
                </a:solidFill>
                <a:cs typeface="Arial"/>
              </a:rPr>
              <a:t>y</a:t>
            </a:r>
            <a:r>
              <a:rPr lang="en-US" sz="1050" dirty="0">
                <a:solidFill>
                  <a:prstClr val="black"/>
                </a:solidFill>
                <a:cs typeface="Arial"/>
              </a:rPr>
              <a:t>e</a:t>
            </a:r>
            <a:r>
              <a:rPr lang="en-US" sz="1050" spc="-5" dirty="0">
                <a:solidFill>
                  <a:prstClr val="black"/>
                </a:solidFill>
                <a:cs typeface="Arial"/>
              </a:rPr>
              <a:t>e</a:t>
            </a:r>
            <a:r>
              <a:rPr lang="en-US" sz="1050" dirty="0">
                <a:solidFill>
                  <a:prstClr val="black"/>
                </a:solidFill>
                <a:cs typeface="Arial"/>
              </a:rPr>
              <a:t>s</a:t>
            </a:r>
            <a:r>
              <a:rPr lang="en-US" sz="1050" spc="15" dirty="0">
                <a:solidFill>
                  <a:prstClr val="black"/>
                </a:solidFill>
                <a:cs typeface="Arial"/>
              </a:rPr>
              <a:t> </a:t>
            </a:r>
            <a:r>
              <a:rPr lang="en-US" sz="1050" spc="-15" dirty="0">
                <a:solidFill>
                  <a:prstClr val="black"/>
                </a:solidFill>
                <a:cs typeface="Arial"/>
              </a:rPr>
              <a:t>of </a:t>
            </a:r>
            <a:r>
              <a:rPr lang="en-US" sz="1050" dirty="0">
                <a:solidFill>
                  <a:prstClr val="black"/>
                </a:solidFill>
                <a:cs typeface="Arial"/>
              </a:rPr>
              <a:t>CSE Insurance Group   </a:t>
            </a:r>
            <a:r>
              <a:rPr lang="en-US" sz="1050" spc="-95"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  </a:t>
            </a:r>
            <a:r>
              <a:rPr lang="en-US" sz="1050" spc="-120" dirty="0">
                <a:solidFill>
                  <a:prstClr val="black"/>
                </a:solidFill>
                <a:cs typeface="Arial"/>
              </a:rPr>
              <a:t> </a:t>
            </a:r>
            <a:r>
              <a:rPr lang="en-US" sz="1050" dirty="0">
                <a:solidFill>
                  <a:prstClr val="black"/>
                </a:solidFill>
                <a:cs typeface="Arial"/>
              </a:rPr>
              <a:t>th</a:t>
            </a:r>
            <a:r>
              <a:rPr lang="en-US" sz="1050" spc="-5" dirty="0">
                <a:solidFill>
                  <a:prstClr val="black"/>
                </a:solidFill>
                <a:cs typeface="Arial"/>
              </a:rPr>
              <a:t>e</a:t>
            </a:r>
            <a:r>
              <a:rPr lang="en-US" sz="1050" spc="-10" dirty="0">
                <a:solidFill>
                  <a:prstClr val="black"/>
                </a:solidFill>
                <a:cs typeface="Arial"/>
              </a:rPr>
              <a:t>i</a:t>
            </a:r>
            <a:r>
              <a:rPr lang="en-US" sz="1050" dirty="0">
                <a:solidFill>
                  <a:prstClr val="black"/>
                </a:solidFill>
                <a:cs typeface="Arial"/>
              </a:rPr>
              <a:t>r  </a:t>
            </a:r>
            <a:r>
              <a:rPr lang="en-US" sz="1050" spc="-110" dirty="0">
                <a:solidFill>
                  <a:prstClr val="black"/>
                </a:solidFill>
                <a:cs typeface="Arial"/>
              </a:rPr>
              <a:t> </a:t>
            </a:r>
            <a:r>
              <a:rPr lang="en-US" sz="1050" dirty="0">
                <a:solidFill>
                  <a:prstClr val="black"/>
                </a:solidFill>
                <a:cs typeface="Arial"/>
              </a:rPr>
              <a:t>e</a:t>
            </a:r>
            <a:r>
              <a:rPr lang="en-US" sz="1050" spc="-10" dirty="0">
                <a:solidFill>
                  <a:prstClr val="black"/>
                </a:solidFill>
                <a:cs typeface="Arial"/>
              </a:rPr>
              <a:t>li</a:t>
            </a:r>
            <a:r>
              <a:rPr lang="en-US" sz="1050" spc="5" dirty="0">
                <a:solidFill>
                  <a:prstClr val="black"/>
                </a:solidFill>
                <a:cs typeface="Arial"/>
              </a:rPr>
              <a:t>gi</a:t>
            </a:r>
            <a:r>
              <a:rPr lang="en-US" sz="1050" dirty="0">
                <a:solidFill>
                  <a:prstClr val="black"/>
                </a:solidFill>
                <a:cs typeface="Arial"/>
              </a:rPr>
              <a:t>b</a:t>
            </a:r>
            <a:r>
              <a:rPr lang="en-US" sz="1050" spc="-10" dirty="0">
                <a:solidFill>
                  <a:prstClr val="black"/>
                </a:solidFill>
                <a:cs typeface="Arial"/>
              </a:rPr>
              <a:t>l</a:t>
            </a:r>
            <a:r>
              <a:rPr lang="en-US" sz="1050" dirty="0">
                <a:solidFill>
                  <a:prstClr val="black"/>
                </a:solidFill>
                <a:cs typeface="Arial"/>
              </a:rPr>
              <a:t>e  </a:t>
            </a:r>
            <a:r>
              <a:rPr lang="en-US" sz="1050" spc="-90" dirty="0">
                <a:solidFill>
                  <a:prstClr val="black"/>
                </a:solidFill>
                <a:cs typeface="Arial"/>
              </a:rPr>
              <a:t> </a:t>
            </a:r>
            <a:r>
              <a:rPr lang="en-US" sz="1050" spc="-5" dirty="0">
                <a:solidFill>
                  <a:prstClr val="black"/>
                </a:solidFill>
                <a:cs typeface="Arial"/>
              </a:rPr>
              <a:t>dependen</a:t>
            </a:r>
            <a:r>
              <a:rPr lang="en-US" sz="1050" dirty="0">
                <a:solidFill>
                  <a:prstClr val="black"/>
                </a:solidFill>
                <a:cs typeface="Arial"/>
              </a:rPr>
              <a:t>ts  </a:t>
            </a:r>
            <a:r>
              <a:rPr lang="en-US" sz="1050" spc="-110" dirty="0">
                <a:solidFill>
                  <a:prstClr val="black"/>
                </a:solidFill>
                <a:cs typeface="Arial"/>
              </a:rPr>
              <a:t> </a:t>
            </a:r>
            <a:r>
              <a:rPr lang="en-US" sz="1050" spc="-5" dirty="0">
                <a:solidFill>
                  <a:prstClr val="black"/>
                </a:solidFill>
                <a:cs typeface="Arial"/>
              </a:rPr>
              <a:t>a</a:t>
            </a:r>
            <a:r>
              <a:rPr lang="en-US" sz="1050" dirty="0">
                <a:solidFill>
                  <a:prstClr val="black"/>
                </a:solidFill>
                <a:cs typeface="Arial"/>
              </a:rPr>
              <a:t>s  </a:t>
            </a:r>
            <a:r>
              <a:rPr lang="en-US" sz="1050" spc="-105" dirty="0">
                <a:solidFill>
                  <a:prstClr val="black"/>
                </a:solidFill>
                <a:cs typeface="Arial"/>
              </a:rPr>
              <a:t> </a:t>
            </a:r>
            <a:r>
              <a:rPr lang="en-US" sz="1050" dirty="0">
                <a:solidFill>
                  <a:prstClr val="black"/>
                </a:solidFill>
                <a:cs typeface="Arial"/>
              </a:rPr>
              <a:t>d</a:t>
            </a:r>
            <a:r>
              <a:rPr lang="en-US" sz="1050" spc="-20" dirty="0">
                <a:solidFill>
                  <a:prstClr val="black"/>
                </a:solidFill>
                <a:cs typeface="Arial"/>
              </a:rPr>
              <a:t>e</a:t>
            </a:r>
            <a:r>
              <a:rPr lang="en-US" sz="1050" dirty="0">
                <a:solidFill>
                  <a:prstClr val="black"/>
                </a:solidFill>
                <a:cs typeface="Arial"/>
              </a:rPr>
              <a:t>scr</a:t>
            </a:r>
            <a:r>
              <a:rPr lang="en-US" sz="1050" spc="-10" dirty="0">
                <a:solidFill>
                  <a:prstClr val="black"/>
                </a:solidFill>
                <a:cs typeface="Arial"/>
              </a:rPr>
              <a:t>i</a:t>
            </a:r>
            <a:r>
              <a:rPr lang="en-US" sz="1050" dirty="0">
                <a:solidFill>
                  <a:prstClr val="black"/>
                </a:solidFill>
                <a:cs typeface="Arial"/>
              </a:rPr>
              <a:t>b</a:t>
            </a:r>
            <a:r>
              <a:rPr lang="en-US" sz="1050" spc="-5" dirty="0">
                <a:solidFill>
                  <a:prstClr val="black"/>
                </a:solidFill>
                <a:cs typeface="Arial"/>
              </a:rPr>
              <a:t>e</a:t>
            </a:r>
            <a:r>
              <a:rPr lang="en-US" sz="1050" dirty="0">
                <a:solidFill>
                  <a:prstClr val="black"/>
                </a:solidFill>
                <a:cs typeface="Arial"/>
              </a:rPr>
              <a:t>d  </a:t>
            </a:r>
            <a:r>
              <a:rPr lang="en-US" sz="1050" spc="-105" dirty="0">
                <a:solidFill>
                  <a:prstClr val="black"/>
                </a:solidFill>
                <a:cs typeface="Arial"/>
              </a:rPr>
              <a:t> </a:t>
            </a:r>
            <a:r>
              <a:rPr lang="en-US" sz="1050" spc="-5" dirty="0">
                <a:solidFill>
                  <a:prstClr val="black"/>
                </a:solidFill>
                <a:cs typeface="Arial"/>
              </a:rPr>
              <a:t>i</a:t>
            </a:r>
            <a:r>
              <a:rPr lang="en-US" sz="1050" dirty="0">
                <a:solidFill>
                  <a:prstClr val="black"/>
                </a:solidFill>
                <a:cs typeface="Arial"/>
              </a:rPr>
              <a:t>n  </a:t>
            </a:r>
            <a:r>
              <a:rPr lang="en-US" sz="1050" spc="-105" dirty="0">
                <a:solidFill>
                  <a:prstClr val="black"/>
                </a:solidFill>
                <a:cs typeface="Arial"/>
              </a:rPr>
              <a:t> </a:t>
            </a:r>
            <a:r>
              <a:rPr lang="en-US" sz="1050" dirty="0">
                <a:solidFill>
                  <a:prstClr val="black"/>
                </a:solidFill>
                <a:cs typeface="Arial"/>
              </a:rPr>
              <a:t>the  </a:t>
            </a:r>
            <a:r>
              <a:rPr lang="en-US" sz="1050" spc="-114" dirty="0">
                <a:solidFill>
                  <a:prstClr val="black"/>
                </a:solidFill>
                <a:cs typeface="Arial"/>
              </a:rPr>
              <a:t> </a:t>
            </a:r>
            <a:r>
              <a:rPr lang="en-US" sz="1050" dirty="0">
                <a:solidFill>
                  <a:prstClr val="black"/>
                </a:solidFill>
                <a:cs typeface="Arial"/>
              </a:rPr>
              <a:t>s</a:t>
            </a:r>
            <a:r>
              <a:rPr lang="en-US" sz="1050" spc="-15" dirty="0">
                <a:solidFill>
                  <a:prstClr val="black"/>
                </a:solidFill>
                <a:cs typeface="Arial"/>
              </a:rPr>
              <a:t>u</a:t>
            </a:r>
            <a:r>
              <a:rPr lang="en-US" sz="1050" spc="-10" dirty="0">
                <a:solidFill>
                  <a:prstClr val="black"/>
                </a:solidFill>
                <a:cs typeface="Arial"/>
              </a:rPr>
              <a:t>m</a:t>
            </a:r>
            <a:r>
              <a:rPr lang="en-US" sz="1050" dirty="0">
                <a:solidFill>
                  <a:prstClr val="black"/>
                </a:solidFill>
                <a:cs typeface="Arial"/>
              </a:rPr>
              <a:t>mary  </a:t>
            </a:r>
            <a:r>
              <a:rPr lang="en-US" sz="1050" spc="-10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 d</a:t>
            </a:r>
            <a:r>
              <a:rPr lang="en-US" sz="1050" spc="-5" dirty="0">
                <a:solidFill>
                  <a:prstClr val="black"/>
                </a:solidFill>
                <a:cs typeface="Arial"/>
              </a:rPr>
              <a:t>e</a:t>
            </a:r>
            <a:r>
              <a:rPr lang="en-US" sz="1050" dirty="0">
                <a:solidFill>
                  <a:prstClr val="black"/>
                </a:solidFill>
                <a:cs typeface="Arial"/>
              </a:rPr>
              <a:t>scr</a:t>
            </a:r>
            <a:r>
              <a:rPr lang="en-US" sz="1050" spc="-10" dirty="0">
                <a:solidFill>
                  <a:prstClr val="black"/>
                </a:solidFill>
                <a:cs typeface="Arial"/>
              </a:rPr>
              <a:t>i</a:t>
            </a:r>
            <a:r>
              <a:rPr lang="en-US" sz="1050" dirty="0">
                <a:solidFill>
                  <a:prstClr val="black"/>
                </a:solidFill>
                <a:cs typeface="Arial"/>
              </a:rPr>
              <a:t>pti</a:t>
            </a:r>
            <a:r>
              <a:rPr lang="en-US" sz="1050" spc="-5" dirty="0">
                <a:solidFill>
                  <a:prstClr val="black"/>
                </a:solidFill>
                <a:cs typeface="Arial"/>
              </a:rPr>
              <a:t>o</a:t>
            </a:r>
            <a:r>
              <a:rPr lang="en-US" sz="1050" dirty="0">
                <a:solidFill>
                  <a:prstClr val="black"/>
                </a:solidFill>
                <a:cs typeface="Arial"/>
              </a:rPr>
              <a:t>n(</a:t>
            </a:r>
            <a:r>
              <a:rPr lang="en-US" sz="1050" spc="-10" dirty="0">
                <a:solidFill>
                  <a:prstClr val="black"/>
                </a:solidFill>
                <a:cs typeface="Arial"/>
              </a:rPr>
              <a:t>s</a:t>
            </a:r>
            <a:r>
              <a:rPr lang="en-US" sz="1050" dirty="0">
                <a:solidFill>
                  <a:prstClr val="black"/>
                </a:solidFill>
                <a:cs typeface="Arial"/>
              </a:rPr>
              <a:t>)</a:t>
            </a:r>
            <a:r>
              <a:rPr lang="en-US" sz="1050" spc="95" dirty="0">
                <a:solidFill>
                  <a:prstClr val="black"/>
                </a:solidFill>
                <a:cs typeface="Arial"/>
              </a:rPr>
              <a:t> </a:t>
            </a:r>
            <a:r>
              <a:rPr lang="en-US" sz="1050" dirty="0">
                <a:solidFill>
                  <a:prstClr val="black"/>
                </a:solidFill>
                <a:cs typeface="Arial"/>
              </a:rPr>
              <a:t>f</a:t>
            </a:r>
            <a:r>
              <a:rPr lang="en-US" sz="1050" spc="-15" dirty="0">
                <a:solidFill>
                  <a:prstClr val="black"/>
                </a:solidFill>
                <a:cs typeface="Arial"/>
              </a:rPr>
              <a:t>o</a:t>
            </a:r>
            <a:r>
              <a:rPr lang="en-US" sz="1050" dirty="0">
                <a:solidFill>
                  <a:prstClr val="black"/>
                </a:solidFill>
                <a:cs typeface="Arial"/>
              </a:rPr>
              <a:t>r</a:t>
            </a:r>
            <a:r>
              <a:rPr lang="en-US" sz="1050" spc="95" dirty="0">
                <a:solidFill>
                  <a:prstClr val="black"/>
                </a:solidFill>
                <a:cs typeface="Arial"/>
              </a:rPr>
              <a:t> </a:t>
            </a:r>
            <a:r>
              <a:rPr lang="en-US" sz="1050" dirty="0">
                <a:solidFill>
                  <a:prstClr val="black"/>
                </a:solidFill>
                <a:cs typeface="Arial"/>
              </a:rPr>
              <a:t>the</a:t>
            </a:r>
            <a:r>
              <a:rPr lang="en-US" sz="1050" spc="110"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dirty="0">
                <a:solidFill>
                  <a:prstClr val="black"/>
                </a:solidFill>
                <a:cs typeface="Arial"/>
              </a:rPr>
              <a:t>.</a:t>
            </a:r>
            <a:r>
              <a:rPr lang="en-US" sz="1050" spc="95"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he</a:t>
            </a:r>
            <a:r>
              <a:rPr lang="en-US" sz="1050" spc="110"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110" dirty="0">
                <a:solidFill>
                  <a:prstClr val="black"/>
                </a:solidFill>
                <a:cs typeface="Arial"/>
              </a:rPr>
              <a:t> </a:t>
            </a:r>
            <a:r>
              <a:rPr lang="en-US" sz="1050" spc="-15" dirty="0">
                <a:solidFill>
                  <a:prstClr val="black"/>
                </a:solidFill>
                <a:cs typeface="Arial"/>
              </a:rPr>
              <a:t>c</a:t>
            </a:r>
            <a:r>
              <a:rPr lang="en-US" sz="1050" dirty="0">
                <a:solidFill>
                  <a:prstClr val="black"/>
                </a:solidFill>
                <a:cs typeface="Arial"/>
              </a:rPr>
              <a:t>re</a:t>
            </a:r>
            <a:r>
              <a:rPr lang="en-US" sz="1050" spc="-20" dirty="0">
                <a:solidFill>
                  <a:prstClr val="black"/>
                </a:solidFill>
                <a:cs typeface="Arial"/>
              </a:rPr>
              <a:t>a</a:t>
            </a:r>
            <a:r>
              <a:rPr lang="en-US" sz="1050" dirty="0">
                <a:solidFill>
                  <a:prstClr val="black"/>
                </a:solidFill>
                <a:cs typeface="Arial"/>
              </a:rPr>
              <a:t>te</a:t>
            </a:r>
            <a:r>
              <a:rPr lang="en-US" sz="1050" spc="-15" dirty="0">
                <a:solidFill>
                  <a:prstClr val="black"/>
                </a:solidFill>
                <a:cs typeface="Arial"/>
              </a:rPr>
              <a:t>s</a:t>
            </a:r>
            <a:r>
              <a:rPr lang="en-US" sz="1050" dirty="0">
                <a:solidFill>
                  <a:prstClr val="black"/>
                </a:solidFill>
                <a:cs typeface="Arial"/>
              </a:rPr>
              <a:t>,</a:t>
            </a:r>
            <a:r>
              <a:rPr lang="en-US" sz="1050" spc="95" dirty="0">
                <a:solidFill>
                  <a:prstClr val="black"/>
                </a:solidFill>
                <a:cs typeface="Arial"/>
              </a:rPr>
              <a:t> </a:t>
            </a:r>
            <a:r>
              <a:rPr lang="en-US" sz="1050" dirty="0">
                <a:solidFill>
                  <a:prstClr val="black"/>
                </a:solidFill>
                <a:cs typeface="Arial"/>
              </a:rPr>
              <a:t>re</a:t>
            </a:r>
            <a:r>
              <a:rPr lang="en-US" sz="1050" spc="-15" dirty="0">
                <a:solidFill>
                  <a:prstClr val="black"/>
                </a:solidFill>
                <a:cs typeface="Arial"/>
              </a:rPr>
              <a:t>c</a:t>
            </a:r>
            <a:r>
              <a:rPr lang="en-US" sz="1050" dirty="0">
                <a:solidFill>
                  <a:prstClr val="black"/>
                </a:solidFill>
                <a:cs typeface="Arial"/>
              </a:rPr>
              <a:t>ei</a:t>
            </a:r>
            <a:r>
              <a:rPr lang="en-US" sz="1050" spc="-15" dirty="0">
                <a:solidFill>
                  <a:prstClr val="black"/>
                </a:solidFill>
                <a:cs typeface="Arial"/>
              </a:rPr>
              <a:t>v</a:t>
            </a:r>
            <a:r>
              <a:rPr lang="en-US" sz="1050" dirty="0">
                <a:solidFill>
                  <a:prstClr val="black"/>
                </a:solidFill>
                <a:cs typeface="Arial"/>
              </a:rPr>
              <a:t>es,</a:t>
            </a:r>
            <a:r>
              <a:rPr lang="en-US" sz="1050" spc="114" dirty="0">
                <a:solidFill>
                  <a:prstClr val="black"/>
                </a:solidFill>
                <a:cs typeface="Arial"/>
              </a:rPr>
              <a:t> </a:t>
            </a:r>
            <a:r>
              <a:rPr lang="en-US" sz="1050" dirty="0">
                <a:solidFill>
                  <a:prstClr val="black"/>
                </a:solidFill>
                <a:cs typeface="Arial"/>
              </a:rPr>
              <a:t>us</a:t>
            </a:r>
            <a:r>
              <a:rPr lang="en-US" sz="1050" spc="-20" dirty="0">
                <a:solidFill>
                  <a:prstClr val="black"/>
                </a:solidFill>
                <a:cs typeface="Arial"/>
              </a:rPr>
              <a:t>e</a:t>
            </a:r>
            <a:r>
              <a:rPr lang="en-US" sz="1050" spc="-15" dirty="0">
                <a:solidFill>
                  <a:prstClr val="black"/>
                </a:solidFill>
                <a:cs typeface="Arial"/>
              </a:rPr>
              <a:t>s</a:t>
            </a:r>
            <a:r>
              <a:rPr lang="en-US" sz="1050" dirty="0">
                <a:solidFill>
                  <a:prstClr val="black"/>
                </a:solidFill>
                <a:cs typeface="Arial"/>
              </a:rPr>
              <a:t>,</a:t>
            </a:r>
            <a:r>
              <a:rPr lang="en-US" sz="1050" spc="105" dirty="0">
                <a:solidFill>
                  <a:prstClr val="black"/>
                </a:solidFill>
                <a:cs typeface="Arial"/>
              </a:rPr>
              <a:t> </a:t>
            </a:r>
            <a:r>
              <a:rPr lang="en-US" sz="1050" dirty="0">
                <a:solidFill>
                  <a:prstClr val="black"/>
                </a:solidFill>
                <a:cs typeface="Arial"/>
              </a:rPr>
              <a:t>ma</a:t>
            </a:r>
            <a:r>
              <a:rPr lang="en-US" sz="1050" spc="-10" dirty="0">
                <a:solidFill>
                  <a:prstClr val="black"/>
                </a:solidFill>
                <a:cs typeface="Arial"/>
              </a:rPr>
              <a:t>i</a:t>
            </a:r>
            <a:r>
              <a:rPr lang="en-US" sz="1050" dirty="0">
                <a:solidFill>
                  <a:prstClr val="black"/>
                </a:solidFill>
                <a:cs typeface="Arial"/>
              </a:rPr>
              <a:t>nta</a:t>
            </a:r>
            <a:r>
              <a:rPr lang="en-US" sz="1050" spc="-5" dirty="0">
                <a:solidFill>
                  <a:prstClr val="black"/>
                </a:solidFill>
                <a:cs typeface="Arial"/>
              </a:rPr>
              <a:t>i</a:t>
            </a:r>
            <a:r>
              <a:rPr lang="en-US" sz="1050" dirty="0">
                <a:solidFill>
                  <a:prstClr val="black"/>
                </a:solidFill>
                <a:cs typeface="Arial"/>
              </a:rPr>
              <a:t>ns</a:t>
            </a:r>
            <a:r>
              <a:rPr lang="en-US" sz="1050" spc="100" dirty="0">
                <a:solidFill>
                  <a:prstClr val="black"/>
                </a:solidFill>
                <a:cs typeface="Arial"/>
              </a:rPr>
              <a:t> </a:t>
            </a:r>
            <a:r>
              <a:rPr lang="en-US" sz="1050" spc="-15" dirty="0">
                <a:solidFill>
                  <a:prstClr val="black"/>
                </a:solidFill>
                <a:cs typeface="Arial"/>
              </a:rPr>
              <a:t>a</a:t>
            </a:r>
            <a:r>
              <a:rPr lang="en-US" sz="1050" dirty="0">
                <a:solidFill>
                  <a:prstClr val="black"/>
                </a:solidFill>
                <a:cs typeface="Arial"/>
              </a:rPr>
              <a:t>nd</a:t>
            </a:r>
            <a:r>
              <a:rPr lang="en-US" sz="1050" spc="110" dirty="0">
                <a:solidFill>
                  <a:prstClr val="black"/>
                </a:solidFill>
                <a:cs typeface="Arial"/>
              </a:rPr>
              <a:t> </a:t>
            </a:r>
            <a:r>
              <a:rPr lang="en-US" sz="1050"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sc</a:t>
            </a:r>
            <a:r>
              <a:rPr lang="en-US" sz="1050" spc="-10" dirty="0">
                <a:solidFill>
                  <a:prstClr val="black"/>
                </a:solidFill>
                <a:cs typeface="Arial"/>
              </a:rPr>
              <a:t>l</a:t>
            </a:r>
            <a:r>
              <a:rPr lang="en-US" sz="1050" dirty="0">
                <a:solidFill>
                  <a:prstClr val="black"/>
                </a:solidFill>
                <a:cs typeface="Arial"/>
              </a:rPr>
              <a:t>os</a:t>
            </a:r>
            <a:r>
              <a:rPr lang="en-US" sz="1050" spc="-5" dirty="0">
                <a:solidFill>
                  <a:prstClr val="black"/>
                </a:solidFill>
                <a:cs typeface="Arial"/>
              </a:rPr>
              <a:t>e</a:t>
            </a:r>
            <a:r>
              <a:rPr lang="en-US" sz="1050" dirty="0">
                <a:solidFill>
                  <a:prstClr val="black"/>
                </a:solidFill>
                <a:cs typeface="Arial"/>
              </a:rPr>
              <a:t>s</a:t>
            </a:r>
            <a:r>
              <a:rPr lang="en-US" sz="1050" spc="114"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a:t>
            </a:r>
            <a:r>
              <a:rPr lang="en-US" sz="1050" spc="110" dirty="0">
                <a:solidFill>
                  <a:prstClr val="black"/>
                </a:solidFill>
                <a:cs typeface="Arial"/>
              </a:rPr>
              <a:t> </a:t>
            </a:r>
            <a:r>
              <a:rPr lang="en-US" sz="1050" spc="-10" dirty="0">
                <a:solidFill>
                  <a:prstClr val="black"/>
                </a:solidFill>
                <a:cs typeface="Arial"/>
              </a:rPr>
              <a:t>i</a:t>
            </a:r>
            <a:r>
              <a:rPr lang="en-US" sz="1050" spc="-15" dirty="0">
                <a:solidFill>
                  <a:prstClr val="black"/>
                </a:solidFill>
                <a:cs typeface="Arial"/>
              </a:rPr>
              <a:t>n</a:t>
            </a:r>
            <a:r>
              <a:rPr lang="en-US" sz="1050" dirty="0">
                <a:solidFill>
                  <a:prstClr val="black"/>
                </a:solidFill>
                <a:cs typeface="Arial"/>
              </a:rPr>
              <a:t>fo</a:t>
            </a:r>
            <a:r>
              <a:rPr lang="en-US" sz="1050" spc="-10" dirty="0">
                <a:solidFill>
                  <a:prstClr val="black"/>
                </a:solidFill>
                <a:cs typeface="Arial"/>
              </a:rPr>
              <a:t>r</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on </a:t>
            </a:r>
            <a:r>
              <a:rPr lang="en-US" sz="1050" spc="-5" dirty="0">
                <a:solidFill>
                  <a:prstClr val="black"/>
                </a:solidFill>
                <a:cs typeface="Arial"/>
              </a:rPr>
              <a:t>abou</a:t>
            </a:r>
            <a:r>
              <a:rPr lang="en-US" sz="1050" dirty="0">
                <a:solidFill>
                  <a:prstClr val="black"/>
                </a:solidFill>
                <a:cs typeface="Arial"/>
              </a:rPr>
              <a:t>t</a:t>
            </a:r>
            <a:r>
              <a:rPr lang="en-US" sz="1050" spc="70" dirty="0">
                <a:solidFill>
                  <a:prstClr val="black"/>
                </a:solidFill>
                <a:cs typeface="Arial"/>
              </a:rPr>
              <a:t> </a:t>
            </a:r>
            <a:r>
              <a:rPr lang="en-US" sz="1050" dirty="0">
                <a:solidFill>
                  <a:prstClr val="black"/>
                </a:solidFill>
                <a:cs typeface="Arial"/>
              </a:rPr>
              <a:t>p</a:t>
            </a:r>
            <a:r>
              <a:rPr lang="en-US" sz="1050" spc="-20" dirty="0">
                <a:solidFill>
                  <a:prstClr val="black"/>
                </a:solidFill>
                <a:cs typeface="Arial"/>
              </a:rPr>
              <a:t>a</a:t>
            </a:r>
            <a:r>
              <a:rPr lang="en-US" sz="1050" spc="-10" dirty="0">
                <a:solidFill>
                  <a:prstClr val="black"/>
                </a:solidFill>
                <a:cs typeface="Arial"/>
              </a:rPr>
              <a:t>r</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a:t>
            </a:r>
            <a:r>
              <a:rPr lang="en-US" sz="1050" spc="-10" dirty="0">
                <a:solidFill>
                  <a:prstClr val="black"/>
                </a:solidFill>
                <a:cs typeface="Arial"/>
              </a:rPr>
              <a:t>i</a:t>
            </a:r>
            <a:r>
              <a:rPr lang="en-US" sz="1050" dirty="0">
                <a:solidFill>
                  <a:prstClr val="black"/>
                </a:solidFill>
                <a:cs typeface="Arial"/>
              </a:rPr>
              <a:t>p</a:t>
            </a:r>
            <a:r>
              <a:rPr lang="en-US" sz="1050" spc="-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ng</a:t>
            </a:r>
            <a:r>
              <a:rPr lang="en-US" sz="1050" spc="75" dirty="0">
                <a:solidFill>
                  <a:prstClr val="black"/>
                </a:solidFill>
                <a:cs typeface="Arial"/>
              </a:rPr>
              <a:t> </a:t>
            </a:r>
            <a:r>
              <a:rPr lang="en-US" sz="1050" dirty="0">
                <a:solidFill>
                  <a:prstClr val="black"/>
                </a:solidFill>
                <a:cs typeface="Arial"/>
              </a:rPr>
              <a:t>emp</a:t>
            </a:r>
            <a:r>
              <a:rPr lang="en-US" sz="1050" spc="-20" dirty="0">
                <a:solidFill>
                  <a:prstClr val="black"/>
                </a:solidFill>
                <a:cs typeface="Arial"/>
              </a:rPr>
              <a:t>l</a:t>
            </a:r>
            <a:r>
              <a:rPr lang="en-US" sz="1050" dirty="0">
                <a:solidFill>
                  <a:prstClr val="black"/>
                </a:solidFill>
                <a:cs typeface="Arial"/>
              </a:rPr>
              <a:t>o</a:t>
            </a:r>
            <a:r>
              <a:rPr lang="en-US" sz="1050" spc="-15" dirty="0">
                <a:solidFill>
                  <a:prstClr val="black"/>
                </a:solidFill>
                <a:cs typeface="Arial"/>
              </a:rPr>
              <a:t>y</a:t>
            </a:r>
            <a:r>
              <a:rPr lang="en-US" sz="1050" dirty="0">
                <a:solidFill>
                  <a:prstClr val="black"/>
                </a:solidFill>
                <a:cs typeface="Arial"/>
              </a:rPr>
              <a:t>e</a:t>
            </a:r>
            <a:r>
              <a:rPr lang="en-US" sz="1050" spc="-5" dirty="0">
                <a:solidFill>
                  <a:prstClr val="black"/>
                </a:solidFill>
                <a:cs typeface="Arial"/>
              </a:rPr>
              <a:t>e</a:t>
            </a:r>
            <a:r>
              <a:rPr lang="en-US" sz="1050" dirty="0">
                <a:solidFill>
                  <a:prstClr val="black"/>
                </a:solidFill>
                <a:cs typeface="Arial"/>
              </a:rPr>
              <a:t>s</a:t>
            </a:r>
            <a:r>
              <a:rPr lang="en-US" sz="1050" spc="75"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65" dirty="0">
                <a:solidFill>
                  <a:prstClr val="black"/>
                </a:solidFill>
                <a:cs typeface="Arial"/>
              </a:rPr>
              <a:t> </a:t>
            </a:r>
            <a:r>
              <a:rPr lang="en-US" sz="1050" spc="-5" dirty="0">
                <a:solidFill>
                  <a:prstClr val="black"/>
                </a:solidFill>
                <a:cs typeface="Arial"/>
              </a:rPr>
              <a:t>dependen</a:t>
            </a:r>
            <a:r>
              <a:rPr lang="en-US" sz="1050" dirty="0">
                <a:solidFill>
                  <a:prstClr val="black"/>
                </a:solidFill>
                <a:cs typeface="Arial"/>
              </a:rPr>
              <a:t>ts</a:t>
            </a:r>
            <a:r>
              <a:rPr lang="en-US" sz="1050" spc="65" dirty="0">
                <a:solidFill>
                  <a:prstClr val="black"/>
                </a:solidFill>
                <a:cs typeface="Arial"/>
              </a:rPr>
              <a:t> </a:t>
            </a:r>
            <a:r>
              <a:rPr lang="en-US" sz="1050" spc="-20" dirty="0">
                <a:solidFill>
                  <a:prstClr val="black"/>
                </a:solidFill>
                <a:cs typeface="Arial"/>
              </a:rPr>
              <a:t>i</a:t>
            </a:r>
            <a:r>
              <a:rPr lang="en-US" sz="1050" dirty="0">
                <a:solidFill>
                  <a:prstClr val="black"/>
                </a:solidFill>
                <a:cs typeface="Arial"/>
              </a:rPr>
              <a:t>n</a:t>
            </a:r>
            <a:r>
              <a:rPr lang="en-US" sz="1050" spc="60" dirty="0">
                <a:solidFill>
                  <a:prstClr val="black"/>
                </a:solidFill>
                <a:cs typeface="Arial"/>
              </a:rPr>
              <a:t> </a:t>
            </a:r>
            <a:r>
              <a:rPr lang="en-US" sz="1050" dirty="0">
                <a:solidFill>
                  <a:prstClr val="black"/>
                </a:solidFill>
                <a:cs typeface="Arial"/>
              </a:rPr>
              <a:t>the</a:t>
            </a:r>
            <a:r>
              <a:rPr lang="en-US" sz="1050" spc="50" dirty="0">
                <a:solidFill>
                  <a:prstClr val="black"/>
                </a:solidFill>
                <a:cs typeface="Arial"/>
              </a:rPr>
              <a:t> </a:t>
            </a:r>
            <a:r>
              <a:rPr lang="en-US" sz="1050" dirty="0">
                <a:solidFill>
                  <a:prstClr val="black"/>
                </a:solidFill>
                <a:cs typeface="Arial"/>
              </a:rPr>
              <a:t>co</a:t>
            </a:r>
            <a:r>
              <a:rPr lang="en-US" sz="1050" spc="-5" dirty="0">
                <a:solidFill>
                  <a:prstClr val="black"/>
                </a:solidFill>
                <a:cs typeface="Arial"/>
              </a:rPr>
              <a:t>u</a:t>
            </a:r>
            <a:r>
              <a:rPr lang="en-US" sz="1050" dirty="0">
                <a:solidFill>
                  <a:prstClr val="black"/>
                </a:solidFill>
                <a:cs typeface="Arial"/>
              </a:rPr>
              <a:t>rse</a:t>
            </a:r>
            <a:r>
              <a:rPr lang="en-US" sz="1050" spc="55"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a:t>
            </a:r>
            <a:r>
              <a:rPr lang="en-US" sz="1050" spc="70" dirty="0">
                <a:solidFill>
                  <a:prstClr val="black"/>
                </a:solidFill>
                <a:cs typeface="Arial"/>
              </a:rPr>
              <a:t> </a:t>
            </a:r>
            <a:r>
              <a:rPr lang="en-US" sz="1050" dirty="0">
                <a:solidFill>
                  <a:prstClr val="black"/>
                </a:solidFill>
                <a:cs typeface="Arial"/>
              </a:rPr>
              <a:t>pro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10" dirty="0">
                <a:solidFill>
                  <a:prstClr val="black"/>
                </a:solidFill>
                <a:cs typeface="Arial"/>
              </a:rPr>
              <a:t>i</a:t>
            </a:r>
            <a:r>
              <a:rPr lang="en-US" sz="1050" spc="5" dirty="0">
                <a:solidFill>
                  <a:prstClr val="black"/>
                </a:solidFill>
                <a:cs typeface="Arial"/>
              </a:rPr>
              <a:t>n</a:t>
            </a:r>
            <a:r>
              <a:rPr lang="en-US" sz="1050" dirty="0">
                <a:solidFill>
                  <a:prstClr val="black"/>
                </a:solidFill>
                <a:cs typeface="Arial"/>
              </a:rPr>
              <a:t>g</a:t>
            </a:r>
            <a:r>
              <a:rPr lang="en-US" sz="1050" spc="65" dirty="0">
                <a:solidFill>
                  <a:prstClr val="black"/>
                </a:solidFill>
                <a:cs typeface="Arial"/>
              </a:rPr>
              <a:t> </a:t>
            </a:r>
            <a:r>
              <a:rPr lang="en-US" sz="1050" dirty="0">
                <a:solidFill>
                  <a:prstClr val="black"/>
                </a:solidFill>
                <a:cs typeface="Arial"/>
              </a:rPr>
              <a:t>th</a:t>
            </a:r>
            <a:r>
              <a:rPr lang="en-US" sz="1050" spc="-5" dirty="0">
                <a:solidFill>
                  <a:prstClr val="black"/>
                </a:solidFill>
                <a:cs typeface="Arial"/>
              </a:rPr>
              <a:t>e</a:t>
            </a:r>
            <a:r>
              <a:rPr lang="en-US" sz="1050" dirty="0">
                <a:solidFill>
                  <a:prstClr val="black"/>
                </a:solidFill>
                <a:cs typeface="Arial"/>
              </a:rPr>
              <a:t>se</a:t>
            </a:r>
            <a:r>
              <a:rPr lang="en-US" sz="1050" spc="6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a:t>
            </a:r>
            <a:r>
              <a:rPr lang="en-US" sz="1050" spc="55" dirty="0">
                <a:solidFill>
                  <a:prstClr val="black"/>
                </a:solidFill>
                <a:cs typeface="Arial"/>
              </a:rPr>
              <a:t> </a:t>
            </a:r>
            <a:r>
              <a:rPr lang="en-US" sz="1050" dirty="0">
                <a:solidFill>
                  <a:prstClr val="black"/>
                </a:solidFill>
                <a:cs typeface="Arial"/>
              </a:rPr>
              <a:t>b</a:t>
            </a:r>
            <a:r>
              <a:rPr lang="en-US" sz="1050" spc="-5" dirty="0">
                <a:solidFill>
                  <a:prstClr val="black"/>
                </a:solidFill>
                <a:cs typeface="Arial"/>
              </a:rPr>
              <a:t>e</a:t>
            </a:r>
            <a:r>
              <a:rPr lang="en-US" sz="1050" dirty="0">
                <a:solidFill>
                  <a:prstClr val="black"/>
                </a:solidFill>
                <a:cs typeface="Arial"/>
              </a:rPr>
              <a:t>n</a:t>
            </a:r>
            <a:r>
              <a:rPr lang="en-US" sz="1050" spc="-20" dirty="0">
                <a:solidFill>
                  <a:prstClr val="black"/>
                </a:solidFill>
                <a:cs typeface="Arial"/>
              </a:rPr>
              <a:t>e</a:t>
            </a:r>
            <a:r>
              <a:rPr lang="en-US" sz="1050" spc="15" dirty="0">
                <a:solidFill>
                  <a:prstClr val="black"/>
                </a:solidFill>
                <a:cs typeface="Arial"/>
              </a:rPr>
              <a:t>f</a:t>
            </a:r>
            <a:r>
              <a:rPr lang="en-US" sz="1050" spc="-20" dirty="0">
                <a:solidFill>
                  <a:prstClr val="black"/>
                </a:solidFill>
                <a:cs typeface="Arial"/>
              </a:rPr>
              <a:t>i</a:t>
            </a:r>
            <a:r>
              <a:rPr lang="en-US" sz="1050" dirty="0">
                <a:solidFill>
                  <a:prstClr val="black"/>
                </a:solidFill>
                <a:cs typeface="Arial"/>
              </a:rPr>
              <a:t>t</a:t>
            </a:r>
            <a:r>
              <a:rPr lang="en-US" sz="1050" spc="-15" dirty="0">
                <a:solidFill>
                  <a:prstClr val="black"/>
                </a:solidFill>
                <a:cs typeface="Arial"/>
              </a:rPr>
              <a:t>s</a:t>
            </a:r>
            <a:r>
              <a:rPr lang="en-US" sz="1050" dirty="0">
                <a:solidFill>
                  <a:prstClr val="black"/>
                </a:solidFill>
                <a:cs typeface="Arial"/>
              </a:rPr>
              <a:t>.</a:t>
            </a:r>
            <a:r>
              <a:rPr lang="en-US" sz="1050" spc="55"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he</a:t>
            </a:r>
            <a:r>
              <a:rPr lang="en-US" sz="1050" spc="60"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 </a:t>
            </a:r>
            <a:r>
              <a:rPr lang="en-US" sz="1050" spc="-5" dirty="0">
                <a:solidFill>
                  <a:prstClr val="black"/>
                </a:solidFill>
                <a:cs typeface="Arial"/>
              </a:rPr>
              <a:t>i</a:t>
            </a:r>
            <a:r>
              <a:rPr lang="en-US" sz="1050" dirty="0">
                <a:solidFill>
                  <a:prstClr val="black"/>
                </a:solidFill>
                <a:cs typeface="Arial"/>
              </a:rPr>
              <a:t>s</a:t>
            </a:r>
            <a:r>
              <a:rPr lang="en-US" sz="1050" spc="15" dirty="0">
                <a:solidFill>
                  <a:prstClr val="black"/>
                </a:solidFill>
                <a:cs typeface="Arial"/>
              </a:rPr>
              <a:t> </a:t>
            </a:r>
            <a:r>
              <a:rPr lang="en-US" sz="1050" dirty="0">
                <a:solidFill>
                  <a:prstClr val="black"/>
                </a:solidFill>
                <a:cs typeface="Arial"/>
              </a:rPr>
              <a:t>r</a:t>
            </a:r>
            <a:r>
              <a:rPr lang="en-US" sz="1050" spc="-15" dirty="0">
                <a:solidFill>
                  <a:prstClr val="black"/>
                </a:solidFill>
                <a:cs typeface="Arial"/>
              </a:rPr>
              <a:t>e</a:t>
            </a:r>
            <a:r>
              <a:rPr lang="en-US" sz="1050" spc="5" dirty="0">
                <a:solidFill>
                  <a:prstClr val="black"/>
                </a:solidFill>
                <a:cs typeface="Arial"/>
              </a:rPr>
              <a:t>q</a:t>
            </a:r>
            <a:r>
              <a:rPr lang="en-US" sz="1050" dirty="0">
                <a:solidFill>
                  <a:prstClr val="black"/>
                </a:solidFill>
                <a:cs typeface="Arial"/>
              </a:rPr>
              <a:t>u</a:t>
            </a:r>
            <a:r>
              <a:rPr lang="en-US" sz="1050" spc="-10" dirty="0">
                <a:solidFill>
                  <a:prstClr val="black"/>
                </a:solidFill>
                <a:cs typeface="Arial"/>
              </a:rPr>
              <a:t>i</a:t>
            </a:r>
            <a:r>
              <a:rPr lang="en-US" sz="1050" dirty="0">
                <a:solidFill>
                  <a:prstClr val="black"/>
                </a:solidFill>
                <a:cs typeface="Arial"/>
              </a:rPr>
              <a:t>red</a:t>
            </a:r>
            <a:r>
              <a:rPr lang="en-US" sz="1050" spc="-5" dirty="0">
                <a:solidFill>
                  <a:prstClr val="black"/>
                </a:solidFill>
                <a:cs typeface="Arial"/>
              </a:rPr>
              <a:t> b</a:t>
            </a:r>
            <a:r>
              <a:rPr lang="en-US" sz="1050" dirty="0">
                <a:solidFill>
                  <a:prstClr val="black"/>
                </a:solidFill>
                <a:cs typeface="Arial"/>
              </a:rPr>
              <a:t>y</a:t>
            </a:r>
            <a:r>
              <a:rPr lang="en-US" sz="1050" spc="5" dirty="0">
                <a:solidFill>
                  <a:prstClr val="black"/>
                </a:solidFill>
                <a:cs typeface="Arial"/>
              </a:rPr>
              <a:t> </a:t>
            </a:r>
            <a:r>
              <a:rPr lang="en-US" sz="1050" spc="-10" dirty="0">
                <a:solidFill>
                  <a:prstClr val="black"/>
                </a:solidFill>
                <a:cs typeface="Arial"/>
              </a:rPr>
              <a:t>l</a:t>
            </a:r>
            <a:r>
              <a:rPr lang="en-US" sz="1050" spc="5" dirty="0">
                <a:solidFill>
                  <a:prstClr val="black"/>
                </a:solidFill>
                <a:cs typeface="Arial"/>
              </a:rPr>
              <a:t>a</a:t>
            </a:r>
            <a:r>
              <a:rPr lang="en-US" sz="1050" dirty="0">
                <a:solidFill>
                  <a:prstClr val="black"/>
                </a:solidFill>
                <a:cs typeface="Arial"/>
              </a:rPr>
              <a:t>w</a:t>
            </a:r>
            <a:r>
              <a:rPr lang="en-US" sz="1050" spc="-1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 </a:t>
            </a:r>
            <a:r>
              <a:rPr lang="en-US" sz="1050" spc="-15" dirty="0">
                <a:solidFill>
                  <a:prstClr val="black"/>
                </a:solidFill>
                <a:cs typeface="Arial"/>
              </a:rPr>
              <a:t>p</a:t>
            </a:r>
            <a:r>
              <a:rPr lang="en-US" sz="1050" dirty="0">
                <a:solidFill>
                  <a:prstClr val="black"/>
                </a:solidFill>
                <a:cs typeface="Arial"/>
              </a:rPr>
              <a:t>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de</a:t>
            </a:r>
            <a:r>
              <a:rPr lang="en-US" sz="1050" spc="15" dirty="0">
                <a:solidFill>
                  <a:prstClr val="black"/>
                </a:solidFill>
                <a:cs typeface="Arial"/>
              </a:rPr>
              <a:t> </a:t>
            </a:r>
            <a:r>
              <a:rPr lang="en-US" sz="1050" dirty="0">
                <a:solidFill>
                  <a:prstClr val="black"/>
                </a:solidFill>
                <a:cs typeface="Arial"/>
              </a:rPr>
              <a:t>n</a:t>
            </a:r>
            <a:r>
              <a:rPr lang="en-US" sz="1050" spc="-5" dirty="0">
                <a:solidFill>
                  <a:prstClr val="black"/>
                </a:solidFill>
                <a:cs typeface="Arial"/>
              </a:rPr>
              <a:t>o</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ce</a:t>
            </a:r>
            <a:r>
              <a:rPr lang="en-US" sz="1050" spc="-5"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 p</a:t>
            </a:r>
            <a:r>
              <a:rPr lang="en-US" sz="1050" spc="-20" dirty="0">
                <a:solidFill>
                  <a:prstClr val="black"/>
                </a:solidFill>
                <a:cs typeface="Arial"/>
              </a:rPr>
              <a:t>a</a:t>
            </a:r>
            <a:r>
              <a:rPr lang="en-US" sz="1050" spc="-10" dirty="0">
                <a:solidFill>
                  <a:prstClr val="black"/>
                </a:solidFill>
                <a:cs typeface="Arial"/>
              </a:rPr>
              <a:t>r</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a:t>
            </a:r>
            <a:r>
              <a:rPr lang="en-US" sz="1050" spc="-10" dirty="0">
                <a:solidFill>
                  <a:prstClr val="black"/>
                </a:solidFill>
                <a:cs typeface="Arial"/>
              </a:rPr>
              <a:t>i</a:t>
            </a:r>
            <a:r>
              <a:rPr lang="en-US" sz="1050" dirty="0">
                <a:solidFill>
                  <a:prstClr val="black"/>
                </a:solidFill>
                <a:cs typeface="Arial"/>
              </a:rPr>
              <a:t>p</a:t>
            </a:r>
            <a:r>
              <a:rPr lang="en-US" sz="1050" spc="-5" dirty="0">
                <a:solidFill>
                  <a:prstClr val="black"/>
                </a:solidFill>
                <a:cs typeface="Arial"/>
              </a:rPr>
              <a:t>a</a:t>
            </a:r>
            <a:r>
              <a:rPr lang="en-US" sz="1050" dirty="0">
                <a:solidFill>
                  <a:prstClr val="black"/>
                </a:solidFill>
                <a:cs typeface="Arial"/>
              </a:rPr>
              <a:t>nts</a:t>
            </a:r>
            <a:r>
              <a:rPr lang="en-US" sz="1050" spc="-5"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a:t>
            </a:r>
            <a:r>
              <a:rPr lang="en-US" sz="1050" spc="10" dirty="0">
                <a:solidFill>
                  <a:prstClr val="black"/>
                </a:solidFill>
                <a:cs typeface="Arial"/>
              </a:rPr>
              <a:t> </a:t>
            </a:r>
            <a:r>
              <a:rPr lang="en-US" sz="1050" dirty="0">
                <a:solidFill>
                  <a:prstClr val="black"/>
                </a:solidFill>
                <a:cs typeface="Arial"/>
              </a:rPr>
              <a:t>the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spc="-10" dirty="0">
                <a:solidFill>
                  <a:prstClr val="black"/>
                </a:solidFill>
                <a:cs typeface="Arial"/>
              </a:rPr>
              <a:t>’</a:t>
            </a:r>
            <a:r>
              <a:rPr lang="en-US" sz="1050" dirty="0">
                <a:solidFill>
                  <a:prstClr val="black"/>
                </a:solidFill>
                <a:cs typeface="Arial"/>
              </a:rPr>
              <a:t>s</a:t>
            </a:r>
            <a:r>
              <a:rPr lang="en-US" sz="1050" spc="20" dirty="0">
                <a:solidFill>
                  <a:prstClr val="black"/>
                </a:solidFill>
                <a:cs typeface="Arial"/>
              </a:rPr>
              <a:t> </a:t>
            </a:r>
            <a:r>
              <a:rPr lang="en-US" sz="1050" dirty="0">
                <a:solidFill>
                  <a:prstClr val="black"/>
                </a:solidFill>
                <a:cs typeface="Arial"/>
              </a:rPr>
              <a:t>d</a:t>
            </a:r>
            <a:r>
              <a:rPr lang="en-US" sz="1050" spc="-20" dirty="0">
                <a:solidFill>
                  <a:prstClr val="black"/>
                </a:solidFill>
                <a:cs typeface="Arial"/>
              </a:rPr>
              <a:t>u</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es</a:t>
            </a:r>
            <a:r>
              <a:rPr lang="en-US" sz="1050" spc="15"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20" dirty="0">
                <a:solidFill>
                  <a:prstClr val="black"/>
                </a:solidFill>
                <a:cs typeface="Arial"/>
              </a:rPr>
              <a:t> </a:t>
            </a:r>
            <a:r>
              <a:rPr lang="en-US" sz="1050" dirty="0">
                <a:solidFill>
                  <a:prstClr val="black"/>
                </a:solidFill>
                <a:cs typeface="Arial"/>
              </a:rPr>
              <a:t>pri</a:t>
            </a:r>
            <a:r>
              <a:rPr lang="en-US" sz="1050" spc="-15" dirty="0">
                <a:solidFill>
                  <a:prstClr val="black"/>
                </a:solidFill>
                <a:cs typeface="Arial"/>
              </a:rPr>
              <a:t>v</a:t>
            </a:r>
            <a:r>
              <a:rPr lang="en-US" sz="1050" dirty="0">
                <a:solidFill>
                  <a:prstClr val="black"/>
                </a:solidFill>
                <a:cs typeface="Arial"/>
              </a:rPr>
              <a:t>a</a:t>
            </a:r>
            <a:r>
              <a:rPr lang="en-US" sz="1050" spc="5" dirty="0">
                <a:solidFill>
                  <a:prstClr val="black"/>
                </a:solidFill>
                <a:cs typeface="Arial"/>
              </a:rPr>
              <a:t>c</a:t>
            </a:r>
            <a:r>
              <a:rPr lang="en-US" sz="1050" dirty="0">
                <a:solidFill>
                  <a:prstClr val="black"/>
                </a:solidFill>
                <a:cs typeface="Arial"/>
              </a:rPr>
              <a:t>y</a:t>
            </a:r>
            <a:r>
              <a:rPr lang="en-US" sz="1050" spc="5" dirty="0">
                <a:solidFill>
                  <a:prstClr val="black"/>
                </a:solidFill>
                <a:cs typeface="Arial"/>
              </a:rPr>
              <a:t> </a:t>
            </a:r>
            <a:r>
              <a:rPr lang="en-US" sz="1050" dirty="0">
                <a:solidFill>
                  <a:prstClr val="black"/>
                </a:solidFill>
                <a:cs typeface="Arial"/>
              </a:rPr>
              <a:t>pr</a:t>
            </a:r>
            <a:r>
              <a:rPr lang="en-US" sz="1050" spc="-15" dirty="0">
                <a:solidFill>
                  <a:prstClr val="black"/>
                </a:solidFill>
                <a:cs typeface="Arial"/>
              </a:rPr>
              <a:t>ac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ces</a:t>
            </a:r>
            <a:r>
              <a:rPr lang="en-US" sz="1050" spc="20" dirty="0">
                <a:solidFill>
                  <a:prstClr val="black"/>
                </a:solidFill>
                <a:cs typeface="Arial"/>
              </a:rPr>
              <a:t> </a:t>
            </a:r>
            <a:r>
              <a:rPr lang="en-US" sz="1050" spc="-20" dirty="0">
                <a:solidFill>
                  <a:prstClr val="black"/>
                </a:solidFill>
                <a:cs typeface="Arial"/>
              </a:rPr>
              <a:t>w</a:t>
            </a:r>
            <a:r>
              <a:rPr lang="en-US" sz="1050" spc="-10" dirty="0">
                <a:solidFill>
                  <a:prstClr val="black"/>
                </a:solidFill>
                <a:cs typeface="Arial"/>
              </a:rPr>
              <a:t>i</a:t>
            </a:r>
            <a:r>
              <a:rPr lang="en-US" sz="1050" dirty="0">
                <a:solidFill>
                  <a:prstClr val="black"/>
                </a:solidFill>
                <a:cs typeface="Arial"/>
              </a:rPr>
              <a:t>th</a:t>
            </a:r>
            <a:r>
              <a:rPr lang="en-US" sz="1050" spc="5" dirty="0">
                <a:solidFill>
                  <a:prstClr val="black"/>
                </a:solidFill>
                <a:cs typeface="Arial"/>
              </a:rPr>
              <a:t> </a:t>
            </a:r>
            <a:r>
              <a:rPr lang="en-US" sz="1050" dirty="0">
                <a:solidFill>
                  <a:prstClr val="black"/>
                </a:solidFill>
                <a:cs typeface="Arial"/>
              </a:rPr>
              <a:t>r</a:t>
            </a:r>
            <a:r>
              <a:rPr lang="en-US" sz="1050" spc="-15" dirty="0">
                <a:solidFill>
                  <a:prstClr val="black"/>
                </a:solidFill>
                <a:cs typeface="Arial"/>
              </a:rPr>
              <a:t>e</a:t>
            </a:r>
            <a:r>
              <a:rPr lang="en-US" sz="1050" dirty="0">
                <a:solidFill>
                  <a:prstClr val="black"/>
                </a:solidFill>
                <a:cs typeface="Arial"/>
              </a:rPr>
              <a:t>sp</a:t>
            </a:r>
            <a:r>
              <a:rPr lang="en-US" sz="1050" spc="-5" dirty="0">
                <a:solidFill>
                  <a:prstClr val="black"/>
                </a:solidFill>
                <a:cs typeface="Arial"/>
              </a:rPr>
              <a:t>e</a:t>
            </a:r>
            <a:r>
              <a:rPr lang="en-US" sz="1050" dirty="0">
                <a:solidFill>
                  <a:prstClr val="black"/>
                </a:solidFill>
                <a:cs typeface="Arial"/>
              </a:rPr>
              <a:t>ct </a:t>
            </a:r>
            <a:r>
              <a:rPr lang="en-US" sz="1050" spc="-10" dirty="0">
                <a:solidFill>
                  <a:prstClr val="black"/>
                </a:solidFill>
                <a:cs typeface="Arial"/>
              </a:rPr>
              <a:t>to </a:t>
            </a:r>
            <a:r>
              <a:rPr lang="en-US" sz="1050" dirty="0">
                <a:solidFill>
                  <a:prstClr val="black"/>
                </a:solidFill>
                <a:cs typeface="Arial"/>
              </a:rPr>
              <a:t>co</a:t>
            </a:r>
            <a:r>
              <a:rPr lang="en-US" sz="1050" spc="-15" dirty="0">
                <a:solidFill>
                  <a:prstClr val="black"/>
                </a:solidFill>
                <a:cs typeface="Arial"/>
              </a:rPr>
              <a:t>v</a:t>
            </a:r>
            <a:r>
              <a:rPr lang="en-US" sz="1050" dirty="0">
                <a:solidFill>
                  <a:prstClr val="black"/>
                </a:solidFill>
                <a:cs typeface="Arial"/>
              </a:rPr>
              <a:t>ered </a:t>
            </a:r>
            <a:r>
              <a:rPr lang="en-US" sz="1050" spc="-110" dirty="0">
                <a:solidFill>
                  <a:prstClr val="black"/>
                </a:solidFill>
                <a:cs typeface="Arial"/>
              </a:rPr>
              <a:t> </a:t>
            </a:r>
            <a:r>
              <a:rPr lang="en-US" sz="1050" spc="-10" dirty="0">
                <a:solidFill>
                  <a:prstClr val="black"/>
                </a:solidFill>
                <a:cs typeface="Arial"/>
              </a:rPr>
              <a:t>i</a:t>
            </a:r>
            <a:r>
              <a:rPr lang="en-US" sz="1050" dirty="0">
                <a:solidFill>
                  <a:prstClr val="black"/>
                </a:solidFill>
                <a:cs typeface="Arial"/>
              </a:rPr>
              <a:t>n</a:t>
            </a:r>
            <a:r>
              <a:rPr lang="en-US" sz="1050" spc="-5" dirty="0">
                <a:solidFill>
                  <a:prstClr val="black"/>
                </a:solidFill>
                <a:cs typeface="Arial"/>
              </a:rPr>
              <a:t>d</a:t>
            </a:r>
            <a:r>
              <a:rPr lang="en-US" sz="1050" spc="5" dirty="0">
                <a:solidFill>
                  <a:prstClr val="black"/>
                </a:solidFill>
                <a:cs typeface="Arial"/>
              </a:rPr>
              <a:t>i</a:t>
            </a:r>
            <a:r>
              <a:rPr lang="en-US" sz="1050"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u</a:t>
            </a:r>
            <a:r>
              <a:rPr lang="en-US" sz="1050" spc="5"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s’ </a:t>
            </a:r>
            <a:r>
              <a:rPr lang="en-US" sz="1050" spc="-110" dirty="0">
                <a:solidFill>
                  <a:prstClr val="black"/>
                </a:solidFill>
                <a:cs typeface="Arial"/>
              </a:rPr>
              <a:t> </a:t>
            </a:r>
            <a:r>
              <a:rPr lang="en-US" sz="1050" dirty="0">
                <a:solidFill>
                  <a:prstClr val="black"/>
                </a:solidFill>
                <a:cs typeface="Arial"/>
              </a:rPr>
              <a:t>pro</a:t>
            </a:r>
            <a:r>
              <a:rPr lang="en-US" sz="1050" spc="-10" dirty="0">
                <a:solidFill>
                  <a:prstClr val="black"/>
                </a:solidFill>
                <a:cs typeface="Arial"/>
              </a:rPr>
              <a:t>t</a:t>
            </a:r>
            <a:r>
              <a:rPr lang="en-US" sz="1050" dirty="0">
                <a:solidFill>
                  <a:prstClr val="black"/>
                </a:solidFill>
                <a:cs typeface="Arial"/>
              </a:rPr>
              <a:t>ected </a:t>
            </a:r>
            <a:r>
              <a:rPr lang="en-US" sz="1050" spc="-12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a:t>
            </a:r>
            <a:r>
              <a:rPr lang="en-US" sz="1050" spc="-120" dirty="0">
                <a:solidFill>
                  <a:prstClr val="black"/>
                </a:solidFill>
                <a:cs typeface="Arial"/>
              </a:rPr>
              <a:t> </a:t>
            </a:r>
            <a:r>
              <a:rPr lang="en-US" sz="1050" spc="-10" dirty="0">
                <a:solidFill>
                  <a:prstClr val="black"/>
                </a:solidFill>
                <a:cs typeface="Arial"/>
              </a:rPr>
              <a:t>i</a:t>
            </a:r>
            <a:r>
              <a:rPr lang="en-US" sz="1050" spc="-15" dirty="0">
                <a:solidFill>
                  <a:prstClr val="black"/>
                </a:solidFill>
                <a:cs typeface="Arial"/>
              </a:rPr>
              <a:t>n</a:t>
            </a:r>
            <a:r>
              <a:rPr lang="en-US" sz="1050" spc="15" dirty="0">
                <a:solidFill>
                  <a:prstClr val="black"/>
                </a:solidFill>
                <a:cs typeface="Arial"/>
              </a:rPr>
              <a:t>f</a:t>
            </a:r>
            <a:r>
              <a:rPr lang="en-US" sz="1050" dirty="0">
                <a:solidFill>
                  <a:prstClr val="black"/>
                </a:solidFill>
                <a:cs typeface="Arial"/>
              </a:rPr>
              <a:t>o</a:t>
            </a:r>
            <a:r>
              <a:rPr lang="en-US" sz="1050" spc="-10" dirty="0">
                <a:solidFill>
                  <a:prstClr val="black"/>
                </a:solidFill>
                <a:cs typeface="Arial"/>
              </a:rPr>
              <a:t>r</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 </a:t>
            </a:r>
            <a:r>
              <a:rPr lang="en-US" sz="1050" spc="-11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 </a:t>
            </a:r>
            <a:r>
              <a:rPr lang="en-US" sz="1050" spc="-110" dirty="0">
                <a:solidFill>
                  <a:prstClr val="black"/>
                </a:solidFill>
                <a:cs typeface="Arial"/>
              </a:rPr>
              <a:t> </a:t>
            </a:r>
            <a:r>
              <a:rPr lang="en-US" sz="1050" spc="-5" dirty="0">
                <a:solidFill>
                  <a:prstClr val="black"/>
                </a:solidFill>
                <a:cs typeface="Arial"/>
              </a:rPr>
              <a:t>ha</a:t>
            </a:r>
            <a:r>
              <a:rPr lang="en-US" sz="1050" dirty="0">
                <a:solidFill>
                  <a:prstClr val="black"/>
                </a:solidFill>
                <a:cs typeface="Arial"/>
              </a:rPr>
              <a:t>s </a:t>
            </a:r>
            <a:r>
              <a:rPr lang="en-US" sz="1050" spc="-120" dirty="0">
                <a:solidFill>
                  <a:prstClr val="black"/>
                </a:solidFill>
                <a:cs typeface="Arial"/>
              </a:rPr>
              <a:t> </a:t>
            </a:r>
            <a:r>
              <a:rPr lang="en-US" sz="1050" spc="-5" dirty="0">
                <a:solidFill>
                  <a:prstClr val="black"/>
                </a:solidFill>
                <a:cs typeface="Arial"/>
              </a:rPr>
              <a:t>don</a:t>
            </a:r>
            <a:r>
              <a:rPr lang="en-US" sz="1050" dirty="0">
                <a:solidFill>
                  <a:prstClr val="black"/>
                </a:solidFill>
                <a:cs typeface="Arial"/>
              </a:rPr>
              <a:t>e </a:t>
            </a:r>
            <a:r>
              <a:rPr lang="en-US" sz="1050" spc="-125" dirty="0">
                <a:solidFill>
                  <a:prstClr val="black"/>
                </a:solidFill>
                <a:cs typeface="Arial"/>
              </a:rPr>
              <a:t> </a:t>
            </a:r>
            <a:r>
              <a:rPr lang="en-US" sz="1050" dirty="0">
                <a:solidFill>
                  <a:prstClr val="black"/>
                </a:solidFill>
                <a:cs typeface="Arial"/>
              </a:rPr>
              <a:t>so </a:t>
            </a:r>
            <a:r>
              <a:rPr lang="en-US" sz="1050" spc="-125" dirty="0">
                <a:solidFill>
                  <a:prstClr val="black"/>
                </a:solidFill>
                <a:cs typeface="Arial"/>
              </a:rPr>
              <a:t> </a:t>
            </a:r>
            <a:r>
              <a:rPr lang="en-US" sz="1050" spc="-5" dirty="0">
                <a:solidFill>
                  <a:prstClr val="black"/>
                </a:solidFill>
                <a:cs typeface="Arial"/>
              </a:rPr>
              <a:t>b</a:t>
            </a:r>
            <a:r>
              <a:rPr lang="en-US" sz="1050" dirty="0">
                <a:solidFill>
                  <a:prstClr val="black"/>
                </a:solidFill>
                <a:cs typeface="Arial"/>
              </a:rPr>
              <a:t>y </a:t>
            </a:r>
            <a:r>
              <a:rPr lang="en-US" sz="1050" spc="-120" dirty="0">
                <a:solidFill>
                  <a:prstClr val="black"/>
                </a:solidFill>
                <a:cs typeface="Arial"/>
              </a:rPr>
              <a:t> </a:t>
            </a:r>
            <a:r>
              <a:rPr lang="en-US" sz="1050" dirty="0">
                <a:solidFill>
                  <a:prstClr val="black"/>
                </a:solidFill>
                <a:cs typeface="Arial"/>
              </a:rPr>
              <a:t>pro</a:t>
            </a:r>
            <a:r>
              <a:rPr lang="en-US" sz="1050" spc="-15" dirty="0">
                <a:solidFill>
                  <a:prstClr val="black"/>
                </a:solidFill>
                <a:cs typeface="Arial"/>
              </a:rPr>
              <a:t>v</a:t>
            </a:r>
            <a:r>
              <a:rPr lang="en-US" sz="1050" spc="-10" dirty="0">
                <a:solidFill>
                  <a:prstClr val="black"/>
                </a:solidFill>
                <a:cs typeface="Arial"/>
              </a:rPr>
              <a:t>i</a:t>
            </a:r>
            <a:r>
              <a:rPr lang="en-US" sz="1050" spc="5"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ng </a:t>
            </a:r>
            <a:r>
              <a:rPr lang="en-US" sz="1050" spc="-11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 </a:t>
            </a:r>
            <a:r>
              <a:rPr lang="en-US" sz="1050" spc="-120"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 </a:t>
            </a:r>
            <a:r>
              <a:rPr lang="en-US" sz="1050" spc="-114" dirty="0">
                <a:solidFill>
                  <a:prstClr val="black"/>
                </a:solidFill>
                <a:cs typeface="Arial"/>
              </a:rPr>
              <a:t> </a:t>
            </a:r>
            <a:r>
              <a:rPr lang="en-US" sz="1050" dirty="0">
                <a:solidFill>
                  <a:prstClr val="black"/>
                </a:solidFill>
                <a:cs typeface="Arial"/>
              </a:rPr>
              <a:t>p</a:t>
            </a:r>
            <a:r>
              <a:rPr lang="en-US" sz="1050" spc="-5" dirty="0">
                <a:solidFill>
                  <a:prstClr val="black"/>
                </a:solidFill>
                <a:cs typeface="Arial"/>
              </a:rPr>
              <a:t>a</a:t>
            </a:r>
            <a:r>
              <a:rPr lang="en-US" sz="1050" spc="-10" dirty="0">
                <a:solidFill>
                  <a:prstClr val="black"/>
                </a:solidFill>
                <a:cs typeface="Arial"/>
              </a:rPr>
              <a:t>r</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a:t>
            </a:r>
            <a:r>
              <a:rPr lang="en-US" sz="1050" spc="-10" dirty="0">
                <a:solidFill>
                  <a:prstClr val="black"/>
                </a:solidFill>
                <a:cs typeface="Arial"/>
              </a:rPr>
              <a:t>i</a:t>
            </a:r>
            <a:r>
              <a:rPr lang="en-US" sz="1050" spc="5" dirty="0">
                <a:solidFill>
                  <a:prstClr val="black"/>
                </a:solidFill>
                <a:cs typeface="Arial"/>
              </a:rPr>
              <a:t>p</a:t>
            </a:r>
            <a:r>
              <a:rPr lang="en-US" sz="1050" dirty="0">
                <a:solidFill>
                  <a:prstClr val="black"/>
                </a:solidFill>
                <a:cs typeface="Arial"/>
              </a:rPr>
              <a:t>a</a:t>
            </a:r>
            <a:r>
              <a:rPr lang="en-US" sz="1050" spc="-5" dirty="0">
                <a:solidFill>
                  <a:prstClr val="black"/>
                </a:solidFill>
                <a:cs typeface="Arial"/>
              </a:rPr>
              <a:t>n</a:t>
            </a:r>
            <a:r>
              <a:rPr lang="en-US" sz="1050" dirty="0">
                <a:solidFill>
                  <a:prstClr val="black"/>
                </a:solidFill>
                <a:cs typeface="Arial"/>
              </a:rPr>
              <a:t>ts </a:t>
            </a:r>
            <a:r>
              <a:rPr lang="en-US" sz="1050" spc="-130" dirty="0">
                <a:solidFill>
                  <a:prstClr val="black"/>
                </a:solidFill>
                <a:cs typeface="Arial"/>
              </a:rPr>
              <a:t> </a:t>
            </a:r>
            <a:r>
              <a:rPr lang="en-US" sz="1050" dirty="0">
                <a:solidFill>
                  <a:prstClr val="black"/>
                </a:solidFill>
                <a:cs typeface="Arial"/>
              </a:rPr>
              <a:t>a </a:t>
            </a:r>
            <a:r>
              <a:rPr lang="en-US" sz="1050" spc="-10" dirty="0">
                <a:solidFill>
                  <a:prstClr val="black"/>
                </a:solidFill>
                <a:cs typeface="Arial"/>
              </a:rPr>
              <a:t>N</a:t>
            </a:r>
            <a:r>
              <a:rPr lang="en-US" sz="1050" dirty="0">
                <a:solidFill>
                  <a:prstClr val="black"/>
                </a:solidFill>
                <a:cs typeface="Arial"/>
              </a:rPr>
              <a:t>otice</a:t>
            </a:r>
            <a:r>
              <a:rPr lang="en-US" sz="1050" spc="100"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a:t>
            </a:r>
            <a:r>
              <a:rPr lang="en-US" sz="1050" spc="95" dirty="0">
                <a:solidFill>
                  <a:prstClr val="black"/>
                </a:solidFill>
                <a:cs typeface="Arial"/>
              </a:rPr>
              <a:t> </a:t>
            </a:r>
            <a:r>
              <a:rPr lang="en-US" sz="1050" spc="-5" dirty="0">
                <a:solidFill>
                  <a:prstClr val="black"/>
                </a:solidFill>
                <a:cs typeface="Arial"/>
              </a:rPr>
              <a:t>P</a:t>
            </a:r>
            <a:r>
              <a:rPr lang="en-US" sz="1050" dirty="0">
                <a:solidFill>
                  <a:prstClr val="black"/>
                </a:solidFill>
                <a:cs typeface="Arial"/>
              </a:rPr>
              <a:t>r</a:t>
            </a:r>
            <a:r>
              <a:rPr lang="en-US" sz="1050" spc="-10" dirty="0">
                <a:solidFill>
                  <a:prstClr val="black"/>
                </a:solidFill>
                <a:cs typeface="Arial"/>
              </a:rPr>
              <a:t>i</a:t>
            </a:r>
            <a:r>
              <a:rPr lang="en-US" sz="1050" spc="-15" dirty="0">
                <a:solidFill>
                  <a:prstClr val="black"/>
                </a:solidFill>
                <a:cs typeface="Arial"/>
              </a:rPr>
              <a:t>v</a:t>
            </a:r>
            <a:r>
              <a:rPr lang="en-US" sz="1050" dirty="0">
                <a:solidFill>
                  <a:prstClr val="black"/>
                </a:solidFill>
                <a:cs typeface="Arial"/>
              </a:rPr>
              <a:t>acy</a:t>
            </a:r>
            <a:r>
              <a:rPr lang="en-US" sz="1050" spc="85" dirty="0">
                <a:solidFill>
                  <a:prstClr val="black"/>
                </a:solidFill>
                <a:cs typeface="Arial"/>
              </a:rPr>
              <a:t> </a:t>
            </a:r>
            <a:r>
              <a:rPr lang="en-US" sz="1050" spc="-5" dirty="0">
                <a:solidFill>
                  <a:prstClr val="black"/>
                </a:solidFill>
                <a:cs typeface="Arial"/>
              </a:rPr>
              <a:t>P</a:t>
            </a:r>
            <a:r>
              <a:rPr lang="en-US" sz="1050" dirty="0">
                <a:solidFill>
                  <a:prstClr val="black"/>
                </a:solidFill>
                <a:cs typeface="Arial"/>
              </a:rPr>
              <a:t>ra</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ces,</a:t>
            </a:r>
            <a:r>
              <a:rPr lang="en-US" sz="1050" spc="95"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h</a:t>
            </a:r>
            <a:r>
              <a:rPr lang="en-US" sz="1050" spc="-10" dirty="0">
                <a:solidFill>
                  <a:prstClr val="black"/>
                </a:solidFill>
                <a:cs typeface="Arial"/>
              </a:rPr>
              <a:t>i</a:t>
            </a:r>
            <a:r>
              <a:rPr lang="en-US" sz="1050" dirty="0">
                <a:solidFill>
                  <a:prstClr val="black"/>
                </a:solidFill>
                <a:cs typeface="Arial"/>
              </a:rPr>
              <a:t>ch</a:t>
            </a:r>
            <a:r>
              <a:rPr lang="en-US" sz="1050" spc="100" dirty="0">
                <a:solidFill>
                  <a:prstClr val="black"/>
                </a:solidFill>
                <a:cs typeface="Arial"/>
              </a:rPr>
              <a:t> </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scr</a:t>
            </a:r>
            <a:r>
              <a:rPr lang="en-US" sz="1050" spc="-10" dirty="0">
                <a:solidFill>
                  <a:prstClr val="black"/>
                </a:solidFill>
                <a:cs typeface="Arial"/>
              </a:rPr>
              <a:t>i</a:t>
            </a:r>
            <a:r>
              <a:rPr lang="en-US" sz="1050" dirty="0">
                <a:solidFill>
                  <a:prstClr val="black"/>
                </a:solidFill>
                <a:cs typeface="Arial"/>
              </a:rPr>
              <a:t>b</a:t>
            </a:r>
            <a:r>
              <a:rPr lang="en-US" sz="1050" spc="-5" dirty="0">
                <a:solidFill>
                  <a:prstClr val="black"/>
                </a:solidFill>
                <a:cs typeface="Arial"/>
              </a:rPr>
              <a:t>e</a:t>
            </a:r>
            <a:r>
              <a:rPr lang="en-US" sz="1050" dirty="0">
                <a:solidFill>
                  <a:prstClr val="black"/>
                </a:solidFill>
                <a:cs typeface="Arial"/>
              </a:rPr>
              <a:t>s</a:t>
            </a:r>
            <a:r>
              <a:rPr lang="en-US" sz="1050" spc="75" dirty="0">
                <a:solidFill>
                  <a:prstClr val="black"/>
                </a:solidFill>
                <a:cs typeface="Arial"/>
              </a:rPr>
              <a:t> </a:t>
            </a:r>
            <a:r>
              <a:rPr lang="en-US" sz="1050" dirty="0">
                <a:solidFill>
                  <a:prstClr val="black"/>
                </a:solidFill>
                <a:cs typeface="Arial"/>
              </a:rPr>
              <a:t>the</a:t>
            </a:r>
            <a:r>
              <a:rPr lang="en-US" sz="1050" spc="75" dirty="0">
                <a:solidFill>
                  <a:prstClr val="black"/>
                </a:solidFill>
                <a:cs typeface="Arial"/>
              </a:rPr>
              <a:t> </a:t>
            </a:r>
            <a:r>
              <a:rPr lang="en-US" sz="1050" spc="-10" dirty="0">
                <a:solidFill>
                  <a:prstClr val="black"/>
                </a:solidFill>
                <a:cs typeface="Arial"/>
              </a:rPr>
              <a:t>w</a:t>
            </a:r>
            <a:r>
              <a:rPr lang="en-US" sz="1050" spc="5" dirty="0">
                <a:solidFill>
                  <a:prstClr val="black"/>
                </a:solidFill>
                <a:cs typeface="Arial"/>
              </a:rPr>
              <a:t>a</a:t>
            </a:r>
            <a:r>
              <a:rPr lang="en-US" sz="1050" spc="-15" dirty="0">
                <a:solidFill>
                  <a:prstClr val="black"/>
                </a:solidFill>
                <a:cs typeface="Arial"/>
              </a:rPr>
              <a:t>y</a:t>
            </a:r>
            <a:r>
              <a:rPr lang="en-US" sz="1050" dirty="0">
                <a:solidFill>
                  <a:prstClr val="black"/>
                </a:solidFill>
                <a:cs typeface="Arial"/>
              </a:rPr>
              <a:t>s</a:t>
            </a:r>
            <a:r>
              <a:rPr lang="en-US" sz="1050" spc="90" dirty="0">
                <a:solidFill>
                  <a:prstClr val="black"/>
                </a:solidFill>
                <a:cs typeface="Arial"/>
              </a:rPr>
              <a:t> </a:t>
            </a:r>
            <a:r>
              <a:rPr lang="en-US" sz="1050" dirty="0">
                <a:solidFill>
                  <a:prstClr val="black"/>
                </a:solidFill>
                <a:cs typeface="Arial"/>
              </a:rPr>
              <a:t>th</a:t>
            </a:r>
            <a:r>
              <a:rPr lang="en-US" sz="1050" spc="-20" dirty="0">
                <a:solidFill>
                  <a:prstClr val="black"/>
                </a:solidFill>
                <a:cs typeface="Arial"/>
              </a:rPr>
              <a:t>a</a:t>
            </a:r>
            <a:r>
              <a:rPr lang="en-US" sz="1050" dirty="0">
                <a:solidFill>
                  <a:prstClr val="black"/>
                </a:solidFill>
                <a:cs typeface="Arial"/>
              </a:rPr>
              <a:t>t</a:t>
            </a:r>
            <a:r>
              <a:rPr lang="en-US" sz="1050" spc="85" dirty="0">
                <a:solidFill>
                  <a:prstClr val="black"/>
                </a:solidFill>
                <a:cs typeface="Arial"/>
              </a:rPr>
              <a:t> </a:t>
            </a:r>
            <a:r>
              <a:rPr lang="en-US" sz="1050" dirty="0">
                <a:solidFill>
                  <a:prstClr val="black"/>
                </a:solidFill>
                <a:cs typeface="Arial"/>
              </a:rPr>
              <a:t>the</a:t>
            </a:r>
            <a:r>
              <a:rPr lang="en-US" sz="1050" spc="85"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95" dirty="0">
                <a:solidFill>
                  <a:prstClr val="black"/>
                </a:solidFill>
                <a:cs typeface="Arial"/>
              </a:rPr>
              <a:t> </a:t>
            </a:r>
            <a:r>
              <a:rPr lang="en-US" sz="1050" dirty="0">
                <a:solidFill>
                  <a:prstClr val="black"/>
                </a:solidFill>
                <a:cs typeface="Arial"/>
              </a:rPr>
              <a:t>us</a:t>
            </a:r>
            <a:r>
              <a:rPr lang="en-US" sz="1050" spc="-5" dirty="0">
                <a:solidFill>
                  <a:prstClr val="black"/>
                </a:solidFill>
                <a:cs typeface="Arial"/>
              </a:rPr>
              <a:t>e</a:t>
            </a:r>
            <a:r>
              <a:rPr lang="en-US" sz="1050" dirty="0">
                <a:solidFill>
                  <a:prstClr val="black"/>
                </a:solidFill>
                <a:cs typeface="Arial"/>
              </a:rPr>
              <a:t>s</a:t>
            </a:r>
            <a:r>
              <a:rPr lang="en-US" sz="1050" spc="9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85" dirty="0">
                <a:solidFill>
                  <a:prstClr val="black"/>
                </a:solidFill>
                <a:cs typeface="Arial"/>
              </a:rPr>
              <a:t> </a:t>
            </a:r>
            <a:r>
              <a:rPr lang="en-US" sz="1050"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sc</a:t>
            </a:r>
            <a:r>
              <a:rPr lang="en-US" sz="1050" spc="-10" dirty="0">
                <a:solidFill>
                  <a:prstClr val="black"/>
                </a:solidFill>
                <a:cs typeface="Arial"/>
              </a:rPr>
              <a:t>l</a:t>
            </a:r>
            <a:r>
              <a:rPr lang="en-US" sz="1050" dirty="0">
                <a:solidFill>
                  <a:prstClr val="black"/>
                </a:solidFill>
                <a:cs typeface="Arial"/>
              </a:rPr>
              <a:t>os</a:t>
            </a:r>
            <a:r>
              <a:rPr lang="en-US" sz="1050" spc="-5" dirty="0">
                <a:solidFill>
                  <a:prstClr val="black"/>
                </a:solidFill>
                <a:cs typeface="Arial"/>
              </a:rPr>
              <a:t>e</a:t>
            </a:r>
            <a:r>
              <a:rPr lang="en-US" sz="1050" dirty="0">
                <a:solidFill>
                  <a:prstClr val="black"/>
                </a:solidFill>
                <a:cs typeface="Arial"/>
              </a:rPr>
              <a:t>s</a:t>
            </a:r>
            <a:r>
              <a:rPr lang="en-US" sz="1050" spc="105"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a:t>
            </a:r>
            <a:r>
              <a:rPr lang="en-US" sz="1050" spc="-15" dirty="0">
                <a:solidFill>
                  <a:prstClr val="black"/>
                </a:solidFill>
                <a:cs typeface="Arial"/>
              </a:rPr>
              <a:t>o</a:t>
            </a:r>
            <a:r>
              <a:rPr lang="en-US" sz="1050" dirty="0">
                <a:solidFill>
                  <a:prstClr val="black"/>
                </a:solidFill>
                <a:cs typeface="Arial"/>
              </a:rPr>
              <a:t>te</a:t>
            </a:r>
            <a:r>
              <a:rPr lang="en-US" sz="1050" spc="-15" dirty="0">
                <a:solidFill>
                  <a:prstClr val="black"/>
                </a:solidFill>
                <a:cs typeface="Arial"/>
              </a:rPr>
              <a:t>c</a:t>
            </a:r>
            <a:r>
              <a:rPr lang="en-US" sz="1050" dirty="0">
                <a:solidFill>
                  <a:prstClr val="black"/>
                </a:solidFill>
                <a:cs typeface="Arial"/>
              </a:rPr>
              <a:t>ted</a:t>
            </a:r>
            <a:r>
              <a:rPr lang="en-US" sz="1050" spc="9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a:t>
            </a:r>
            <a:r>
              <a:rPr lang="en-US" sz="1050" spc="-10" dirty="0">
                <a:solidFill>
                  <a:prstClr val="black"/>
                </a:solidFill>
                <a:cs typeface="Arial"/>
              </a:rPr>
              <a:t>i</a:t>
            </a:r>
            <a:r>
              <a:rPr lang="en-US" sz="1050" dirty="0">
                <a:solidFill>
                  <a:prstClr val="black"/>
                </a:solidFill>
                <a:cs typeface="Arial"/>
              </a:rPr>
              <a:t>n</a:t>
            </a:r>
            <a:r>
              <a:rPr lang="en-US" sz="1050" spc="10" dirty="0">
                <a:solidFill>
                  <a:prstClr val="black"/>
                </a:solidFill>
                <a:cs typeface="Arial"/>
              </a:rPr>
              <a:t>f</a:t>
            </a:r>
            <a:r>
              <a:rPr lang="en-US" sz="1050" spc="-15" dirty="0">
                <a:solidFill>
                  <a:prstClr val="black"/>
                </a:solidFill>
                <a:cs typeface="Arial"/>
              </a:rPr>
              <a:t>o</a:t>
            </a:r>
            <a:r>
              <a:rPr lang="en-US" sz="1050" spc="-10" dirty="0">
                <a:solidFill>
                  <a:prstClr val="black"/>
                </a:solidFill>
                <a:cs typeface="Arial"/>
              </a:rPr>
              <a:t>r</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on.</a:t>
            </a:r>
            <a:r>
              <a:rPr lang="en-US" sz="1050" spc="7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a:t>
            </a:r>
            <a:r>
              <a:rPr lang="en-US" sz="1050" spc="75" dirty="0">
                <a:solidFill>
                  <a:prstClr val="black"/>
                </a:solidFill>
                <a:cs typeface="Arial"/>
              </a:rPr>
              <a:t> </a:t>
            </a:r>
            <a:r>
              <a:rPr lang="en-US" sz="1050" dirty="0">
                <a:solidFill>
                  <a:prstClr val="black"/>
                </a:solidFill>
                <a:cs typeface="Arial"/>
              </a:rPr>
              <a:t>rec</a:t>
            </a:r>
            <a:r>
              <a:rPr lang="en-US" sz="1050" spc="-5" dirty="0">
                <a:solidFill>
                  <a:prstClr val="black"/>
                </a:solidFill>
                <a:cs typeface="Arial"/>
              </a:rPr>
              <a:t>e</a:t>
            </a:r>
            <a:r>
              <a:rPr lang="en-US" sz="1050" spc="-10" dirty="0">
                <a:solidFill>
                  <a:prstClr val="black"/>
                </a:solidFill>
                <a:cs typeface="Arial"/>
              </a:rPr>
              <a:t>i</a:t>
            </a:r>
            <a:r>
              <a:rPr lang="en-US" sz="1050" spc="-15" dirty="0">
                <a:solidFill>
                  <a:prstClr val="black"/>
                </a:solidFill>
                <a:cs typeface="Arial"/>
              </a:rPr>
              <a:t>v</a:t>
            </a:r>
            <a:r>
              <a:rPr lang="en-US" sz="1050" dirty="0">
                <a:solidFill>
                  <a:prstClr val="black"/>
                </a:solidFill>
                <a:cs typeface="Arial"/>
              </a:rPr>
              <a:t>e</a:t>
            </a:r>
            <a:r>
              <a:rPr lang="en-US" sz="1050" spc="75" dirty="0">
                <a:solidFill>
                  <a:prstClr val="black"/>
                </a:solidFill>
                <a:cs typeface="Arial"/>
              </a:rPr>
              <a:t> </a:t>
            </a:r>
            <a:r>
              <a:rPr lang="en-US" sz="1050" dirty="0">
                <a:solidFill>
                  <a:prstClr val="black"/>
                </a:solidFill>
                <a:cs typeface="Arial"/>
              </a:rPr>
              <a:t>a</a:t>
            </a:r>
            <a:r>
              <a:rPr lang="en-US" sz="1050" spc="85" dirty="0">
                <a:solidFill>
                  <a:prstClr val="black"/>
                </a:solidFill>
                <a:cs typeface="Arial"/>
              </a:rPr>
              <a:t> </a:t>
            </a:r>
            <a:r>
              <a:rPr lang="en-US" sz="1050" dirty="0">
                <a:solidFill>
                  <a:prstClr val="black"/>
                </a:solidFill>
                <a:cs typeface="Arial"/>
              </a:rPr>
              <a:t>co</a:t>
            </a:r>
            <a:r>
              <a:rPr lang="en-US" sz="1050" spc="-5" dirty="0">
                <a:solidFill>
                  <a:prstClr val="black"/>
                </a:solidFill>
                <a:cs typeface="Arial"/>
              </a:rPr>
              <a:t>p</a:t>
            </a:r>
            <a:r>
              <a:rPr lang="en-US" sz="1050" dirty="0">
                <a:solidFill>
                  <a:prstClr val="black"/>
                </a:solidFill>
                <a:cs typeface="Arial"/>
              </a:rPr>
              <a:t>y</a:t>
            </a:r>
            <a:r>
              <a:rPr lang="en-US" sz="1050" spc="75"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a:t>
            </a:r>
            <a:r>
              <a:rPr lang="en-US" sz="1050" spc="85" dirty="0">
                <a:solidFill>
                  <a:prstClr val="black"/>
                </a:solidFill>
                <a:cs typeface="Arial"/>
              </a:rPr>
              <a:t> </a:t>
            </a:r>
            <a:r>
              <a:rPr lang="en-US" sz="1050" spc="-10" dirty="0">
                <a:solidFill>
                  <a:prstClr val="black"/>
                </a:solidFill>
                <a:cs typeface="Arial"/>
              </a:rPr>
              <a:t>t</a:t>
            </a:r>
            <a:r>
              <a:rPr lang="en-US" sz="1050" dirty="0">
                <a:solidFill>
                  <a:prstClr val="black"/>
                </a:solidFill>
                <a:cs typeface="Arial"/>
              </a:rPr>
              <a:t>he</a:t>
            </a:r>
            <a:r>
              <a:rPr lang="en-US" sz="1050" spc="70"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spc="-10" dirty="0">
                <a:solidFill>
                  <a:prstClr val="black"/>
                </a:solidFill>
                <a:cs typeface="Arial"/>
              </a:rPr>
              <a:t>’</a:t>
            </a:r>
            <a:r>
              <a:rPr lang="en-US" sz="1050" dirty="0">
                <a:solidFill>
                  <a:prstClr val="black"/>
                </a:solidFill>
                <a:cs typeface="Arial"/>
              </a:rPr>
              <a:t>s</a:t>
            </a:r>
            <a:r>
              <a:rPr lang="en-US" sz="1050" spc="90" dirty="0">
                <a:solidFill>
                  <a:prstClr val="black"/>
                </a:solidFill>
                <a:cs typeface="Arial"/>
              </a:rPr>
              <a:t> </a:t>
            </a:r>
            <a:r>
              <a:rPr lang="en-US" sz="1050" spc="-10" dirty="0">
                <a:solidFill>
                  <a:prstClr val="black"/>
                </a:solidFill>
                <a:cs typeface="Arial"/>
              </a:rPr>
              <a:t>N</a:t>
            </a:r>
            <a:r>
              <a:rPr lang="en-US" sz="1050" dirty="0">
                <a:solidFill>
                  <a:prstClr val="black"/>
                </a:solidFill>
                <a:cs typeface="Arial"/>
              </a:rPr>
              <a:t>ot</a:t>
            </a:r>
            <a:r>
              <a:rPr lang="en-US" sz="1050" spc="5" dirty="0">
                <a:solidFill>
                  <a:prstClr val="black"/>
                </a:solidFill>
                <a:cs typeface="Arial"/>
              </a:rPr>
              <a:t>i</a:t>
            </a:r>
            <a:r>
              <a:rPr lang="en-US" sz="1050" dirty="0">
                <a:solidFill>
                  <a:prstClr val="black"/>
                </a:solidFill>
                <a:cs typeface="Arial"/>
              </a:rPr>
              <a:t>ce</a:t>
            </a:r>
            <a:r>
              <a:rPr lang="en-US" sz="1050" spc="90"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a:t>
            </a:r>
            <a:r>
              <a:rPr lang="en-US" sz="1050" spc="95" dirty="0">
                <a:solidFill>
                  <a:prstClr val="black"/>
                </a:solidFill>
                <a:cs typeface="Arial"/>
              </a:rPr>
              <a:t> </a:t>
            </a:r>
            <a:r>
              <a:rPr lang="en-US" sz="1050" spc="-20" dirty="0">
                <a:solidFill>
                  <a:prstClr val="black"/>
                </a:solidFill>
                <a:cs typeface="Arial"/>
              </a:rPr>
              <a:t>P</a:t>
            </a:r>
            <a:r>
              <a:rPr lang="en-US" sz="1050" dirty="0">
                <a:solidFill>
                  <a:prstClr val="black"/>
                </a:solidFill>
                <a:cs typeface="Arial"/>
              </a:rPr>
              <a:t>r</a:t>
            </a:r>
            <a:r>
              <a:rPr lang="en-US" sz="1050" spc="-10" dirty="0">
                <a:solidFill>
                  <a:prstClr val="black"/>
                </a:solidFill>
                <a:cs typeface="Arial"/>
              </a:rPr>
              <a:t>i</a:t>
            </a:r>
            <a:r>
              <a:rPr lang="en-US" sz="1050" spc="-15" dirty="0">
                <a:solidFill>
                  <a:prstClr val="black"/>
                </a:solidFill>
                <a:cs typeface="Arial"/>
              </a:rPr>
              <a:t>v</a:t>
            </a:r>
            <a:r>
              <a:rPr lang="en-US" sz="1050" dirty="0">
                <a:solidFill>
                  <a:prstClr val="black"/>
                </a:solidFill>
                <a:cs typeface="Arial"/>
              </a:rPr>
              <a:t>acy</a:t>
            </a:r>
            <a:r>
              <a:rPr lang="en-US" sz="1050" spc="80" dirty="0">
                <a:solidFill>
                  <a:prstClr val="black"/>
                </a:solidFill>
                <a:cs typeface="Arial"/>
              </a:rPr>
              <a:t> </a:t>
            </a:r>
            <a:r>
              <a:rPr lang="en-US" sz="1050" spc="-5" dirty="0">
                <a:solidFill>
                  <a:prstClr val="black"/>
                </a:solidFill>
                <a:cs typeface="Arial"/>
              </a:rPr>
              <a:t>P</a:t>
            </a:r>
            <a:r>
              <a:rPr lang="en-US" sz="1050" dirty="0">
                <a:solidFill>
                  <a:prstClr val="black"/>
                </a:solidFill>
                <a:cs typeface="Arial"/>
              </a:rPr>
              <a:t>ractic</a:t>
            </a:r>
            <a:r>
              <a:rPr lang="en-US" sz="1050" spc="-5" dirty="0">
                <a:solidFill>
                  <a:prstClr val="black"/>
                </a:solidFill>
                <a:cs typeface="Arial"/>
              </a:rPr>
              <a:t>e</a:t>
            </a:r>
            <a:r>
              <a:rPr lang="en-US" sz="1050" dirty="0">
                <a:solidFill>
                  <a:prstClr val="black"/>
                </a:solidFill>
                <a:cs typeface="Arial"/>
              </a:rPr>
              <a:t>s</a:t>
            </a:r>
            <a:r>
              <a:rPr lang="en-US" sz="1050" spc="65" dirty="0">
                <a:solidFill>
                  <a:prstClr val="black"/>
                </a:solidFill>
                <a:cs typeface="Arial"/>
              </a:rPr>
              <a:t> </a:t>
            </a:r>
            <a:r>
              <a:rPr lang="en-US" sz="1050" spc="-15" dirty="0">
                <a:solidFill>
                  <a:prstClr val="black"/>
                </a:solidFill>
                <a:cs typeface="Arial"/>
              </a:rPr>
              <a:t>y</a:t>
            </a:r>
            <a:r>
              <a:rPr lang="en-US" sz="1050" dirty="0">
                <a:solidFill>
                  <a:prstClr val="black"/>
                </a:solidFill>
                <a:cs typeface="Arial"/>
              </a:rPr>
              <a:t>ou</a:t>
            </a:r>
            <a:r>
              <a:rPr lang="en-US" sz="1050" spc="85" dirty="0">
                <a:solidFill>
                  <a:prstClr val="black"/>
                </a:solidFill>
                <a:cs typeface="Arial"/>
              </a:rPr>
              <a:t> </a:t>
            </a:r>
            <a:r>
              <a:rPr lang="en-US" sz="1050" dirty="0">
                <a:solidFill>
                  <a:prstClr val="black"/>
                </a:solidFill>
                <a:cs typeface="Arial"/>
              </a:rPr>
              <a:t>sh</a:t>
            </a:r>
            <a:r>
              <a:rPr lang="en-US" sz="1050" spc="-5" dirty="0">
                <a:solidFill>
                  <a:prstClr val="black"/>
                </a:solidFill>
                <a:cs typeface="Arial"/>
              </a:rPr>
              <a:t>o</a:t>
            </a:r>
            <a:r>
              <a:rPr lang="en-US" sz="1050" dirty="0">
                <a:solidFill>
                  <a:prstClr val="black"/>
                </a:solidFill>
                <a:cs typeface="Arial"/>
              </a:rPr>
              <a:t>u</a:t>
            </a:r>
            <a:r>
              <a:rPr lang="en-US" sz="1050" spc="-10" dirty="0">
                <a:solidFill>
                  <a:prstClr val="black"/>
                </a:solidFill>
                <a:cs typeface="Arial"/>
              </a:rPr>
              <a:t>l</a:t>
            </a:r>
            <a:r>
              <a:rPr lang="en-US" sz="1050" dirty="0">
                <a:solidFill>
                  <a:prstClr val="black"/>
                </a:solidFill>
                <a:cs typeface="Arial"/>
              </a:rPr>
              <a:t>d</a:t>
            </a:r>
            <a:r>
              <a:rPr lang="en-US" sz="1050" spc="85" dirty="0">
                <a:solidFill>
                  <a:prstClr val="black"/>
                </a:solidFill>
                <a:cs typeface="Arial"/>
              </a:rPr>
              <a:t> </a:t>
            </a:r>
            <a:r>
              <a:rPr lang="en-US" sz="1050" dirty="0">
                <a:solidFill>
                  <a:prstClr val="black"/>
                </a:solidFill>
                <a:cs typeface="Arial"/>
              </a:rPr>
              <a:t>co</a:t>
            </a:r>
            <a:r>
              <a:rPr lang="en-US" sz="1050" spc="-5" dirty="0">
                <a:solidFill>
                  <a:prstClr val="black"/>
                </a:solidFill>
                <a:cs typeface="Arial"/>
              </a:rPr>
              <a:t>n</a:t>
            </a:r>
            <a:r>
              <a:rPr lang="en-US" sz="1050" dirty="0">
                <a:solidFill>
                  <a:prstClr val="black"/>
                </a:solidFill>
                <a:cs typeface="Arial"/>
              </a:rPr>
              <a:t>ta</a:t>
            </a:r>
            <a:r>
              <a:rPr lang="en-US" sz="1050" spc="-15" dirty="0">
                <a:solidFill>
                  <a:prstClr val="black"/>
                </a:solidFill>
                <a:cs typeface="Arial"/>
              </a:rPr>
              <a:t>c</a:t>
            </a:r>
            <a:r>
              <a:rPr lang="en-US" sz="1050" dirty="0">
                <a:solidFill>
                  <a:prstClr val="black"/>
                </a:solidFill>
                <a:cs typeface="Arial"/>
              </a:rPr>
              <a:t>t</a:t>
            </a:r>
            <a:r>
              <a:rPr lang="en-US" sz="1050" spc="85" dirty="0">
                <a:solidFill>
                  <a:prstClr val="black"/>
                </a:solidFill>
                <a:cs typeface="Arial"/>
              </a:rPr>
              <a:t> </a:t>
            </a:r>
            <a:r>
              <a:rPr lang="en-US" sz="1050" spc="85" dirty="0">
                <a:cs typeface="Arial"/>
              </a:rPr>
              <a:t>Human Resources</a:t>
            </a:r>
            <a:r>
              <a:rPr lang="en-US" sz="1050" spc="85" dirty="0">
                <a:solidFill>
                  <a:srgbClr val="FF0000"/>
                </a:solidFill>
                <a:cs typeface="Arial"/>
              </a:rPr>
              <a:t> </a:t>
            </a:r>
            <a:r>
              <a:rPr lang="en-US" sz="1050" spc="-10" dirty="0">
                <a:solidFill>
                  <a:prstClr val="black"/>
                </a:solidFill>
                <a:cs typeface="Arial"/>
              </a:rPr>
              <a:t>w</a:t>
            </a:r>
            <a:r>
              <a:rPr lang="en-US" sz="1050" dirty="0">
                <a:solidFill>
                  <a:prstClr val="black"/>
                </a:solidFill>
                <a:cs typeface="Arial"/>
              </a:rPr>
              <a:t>ho</a:t>
            </a:r>
            <a:r>
              <a:rPr lang="en-US" sz="1050" spc="15" dirty="0">
                <a:solidFill>
                  <a:prstClr val="black"/>
                </a:solidFill>
                <a:cs typeface="Arial"/>
              </a:rPr>
              <a:t> </a:t>
            </a:r>
            <a:r>
              <a:rPr lang="en-US" sz="1050" spc="-5" dirty="0">
                <a:solidFill>
                  <a:prstClr val="black"/>
                </a:solidFill>
                <a:cs typeface="Arial"/>
              </a:rPr>
              <a:t>ha</a:t>
            </a:r>
            <a:r>
              <a:rPr lang="en-US" sz="1050" dirty="0">
                <a:solidFill>
                  <a:prstClr val="black"/>
                </a:solidFill>
                <a:cs typeface="Arial"/>
              </a:rPr>
              <a:t>s</a:t>
            </a:r>
            <a:r>
              <a:rPr lang="en-US" sz="1050" spc="5" dirty="0">
                <a:solidFill>
                  <a:prstClr val="black"/>
                </a:solidFill>
                <a:cs typeface="Arial"/>
              </a:rPr>
              <a:t> </a:t>
            </a:r>
            <a:r>
              <a:rPr lang="en-US" sz="1050" spc="-5" dirty="0">
                <a:solidFill>
                  <a:prstClr val="black"/>
                </a:solidFill>
                <a:cs typeface="Arial"/>
              </a:rPr>
              <a:t>bee</a:t>
            </a:r>
            <a:r>
              <a:rPr lang="en-US" sz="1050" dirty="0">
                <a:solidFill>
                  <a:prstClr val="black"/>
                </a:solidFill>
                <a:cs typeface="Arial"/>
              </a:rPr>
              <a:t>n d</a:t>
            </a:r>
            <a:r>
              <a:rPr lang="en-US" sz="1050" spc="-5" dirty="0">
                <a:solidFill>
                  <a:prstClr val="black"/>
                </a:solidFill>
                <a:cs typeface="Arial"/>
              </a:rPr>
              <a:t>e</a:t>
            </a:r>
            <a:r>
              <a:rPr lang="en-US" sz="1050" dirty="0">
                <a:solidFill>
                  <a:prstClr val="black"/>
                </a:solidFill>
                <a:cs typeface="Arial"/>
              </a:rPr>
              <a:t>s</a:t>
            </a:r>
            <a:r>
              <a:rPr lang="en-US" sz="1050" spc="-10" dirty="0">
                <a:solidFill>
                  <a:prstClr val="black"/>
                </a:solidFill>
                <a:cs typeface="Arial"/>
              </a:rPr>
              <a:t>i</a:t>
            </a:r>
            <a:r>
              <a:rPr lang="en-US" sz="1050" spc="5" dirty="0">
                <a:solidFill>
                  <a:prstClr val="black"/>
                </a:solidFill>
                <a:cs typeface="Arial"/>
              </a:rPr>
              <a:t>g</a:t>
            </a:r>
            <a:r>
              <a:rPr lang="en-US" sz="1050" dirty="0">
                <a:solidFill>
                  <a:prstClr val="black"/>
                </a:solidFill>
                <a:cs typeface="Arial"/>
              </a:rPr>
              <a:t>n</a:t>
            </a:r>
            <a:r>
              <a:rPr lang="en-US" sz="1050" spc="-20" dirty="0">
                <a:solidFill>
                  <a:prstClr val="black"/>
                </a:solidFill>
                <a:cs typeface="Arial"/>
              </a:rPr>
              <a:t>a</a:t>
            </a:r>
            <a:r>
              <a:rPr lang="en-US" sz="1050" dirty="0">
                <a:solidFill>
                  <a:prstClr val="black"/>
                </a:solidFill>
                <a:cs typeface="Arial"/>
              </a:rPr>
              <a:t>t</a:t>
            </a:r>
            <a:r>
              <a:rPr lang="en-US" sz="1050" spc="-15" dirty="0">
                <a:solidFill>
                  <a:prstClr val="black"/>
                </a:solidFill>
                <a:cs typeface="Arial"/>
              </a:rPr>
              <a:t>e</a:t>
            </a:r>
            <a:r>
              <a:rPr lang="en-US" sz="1050" dirty="0">
                <a:solidFill>
                  <a:prstClr val="black"/>
                </a:solidFill>
                <a:cs typeface="Arial"/>
              </a:rPr>
              <a:t>d</a:t>
            </a:r>
            <a:r>
              <a:rPr lang="en-US" sz="1050" spc="15" dirty="0">
                <a:solidFill>
                  <a:prstClr val="black"/>
                </a:solidFill>
                <a:cs typeface="Arial"/>
              </a:rPr>
              <a:t> </a:t>
            </a:r>
            <a:r>
              <a:rPr lang="en-US" sz="1050" spc="-5" dirty="0">
                <a:solidFill>
                  <a:prstClr val="black"/>
                </a:solidFill>
                <a:cs typeface="Arial"/>
              </a:rPr>
              <a:t>a</a:t>
            </a:r>
            <a:r>
              <a:rPr lang="en-US" sz="1050" dirty="0">
                <a:solidFill>
                  <a:prstClr val="black"/>
                </a:solidFill>
                <a:cs typeface="Arial"/>
              </a:rPr>
              <a:t>s</a:t>
            </a:r>
            <a:r>
              <a:rPr lang="en-US" sz="1050" spc="-10" dirty="0">
                <a:solidFill>
                  <a:prstClr val="black"/>
                </a:solidFill>
                <a:cs typeface="Arial"/>
              </a:rPr>
              <a:t> </a:t>
            </a:r>
            <a:r>
              <a:rPr lang="en-US" sz="1050" dirty="0">
                <a:solidFill>
                  <a:prstClr val="black"/>
                </a:solidFill>
                <a:cs typeface="Arial"/>
              </a:rPr>
              <a:t>the</a:t>
            </a:r>
            <a:r>
              <a:rPr lang="en-US" sz="1050" spc="5" dirty="0">
                <a:solidFill>
                  <a:prstClr val="black"/>
                </a:solidFill>
                <a:cs typeface="Arial"/>
              </a:rPr>
              <a:t>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spc="-10" dirty="0">
                <a:solidFill>
                  <a:prstClr val="black"/>
                </a:solidFill>
                <a:cs typeface="Arial"/>
              </a:rPr>
              <a:t>’</a:t>
            </a:r>
            <a:r>
              <a:rPr lang="en-US" sz="1050" dirty="0">
                <a:solidFill>
                  <a:prstClr val="black"/>
                </a:solidFill>
                <a:cs typeface="Arial"/>
              </a:rPr>
              <a:t>s</a:t>
            </a:r>
            <a:r>
              <a:rPr lang="en-US" sz="1050" spc="15" dirty="0">
                <a:solidFill>
                  <a:prstClr val="black"/>
                </a:solidFill>
                <a:cs typeface="Arial"/>
              </a:rPr>
              <a:t> </a:t>
            </a:r>
            <a:r>
              <a:rPr lang="en-US" sz="1050" dirty="0">
                <a:solidFill>
                  <a:prstClr val="black"/>
                </a:solidFill>
                <a:cs typeface="Arial"/>
              </a:rPr>
              <a:t>co</a:t>
            </a:r>
            <a:r>
              <a:rPr lang="en-US" sz="1050" spc="-20" dirty="0">
                <a:solidFill>
                  <a:prstClr val="black"/>
                </a:solidFill>
                <a:cs typeface="Arial"/>
              </a:rPr>
              <a:t>n</a:t>
            </a:r>
            <a:r>
              <a:rPr lang="en-US" sz="1050" dirty="0">
                <a:solidFill>
                  <a:prstClr val="black"/>
                </a:solidFill>
                <a:cs typeface="Arial"/>
              </a:rPr>
              <a:t>ta</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 </a:t>
            </a:r>
            <a:r>
              <a:rPr lang="en-US" sz="1050" spc="-15" dirty="0">
                <a:solidFill>
                  <a:prstClr val="black"/>
                </a:solidFill>
                <a:cs typeface="Arial"/>
              </a:rPr>
              <a:t>department</a:t>
            </a:r>
            <a:r>
              <a:rPr lang="en-US" sz="1050" spc="-10" dirty="0">
                <a:solidFill>
                  <a:prstClr val="black"/>
                </a:solidFill>
                <a:cs typeface="Arial"/>
              </a:rPr>
              <a:t> </a:t>
            </a:r>
            <a:r>
              <a:rPr lang="en-US" sz="1050" dirty="0">
                <a:solidFill>
                  <a:prstClr val="black"/>
                </a:solidFill>
                <a:cs typeface="Arial"/>
              </a:rPr>
              <a:t>f</a:t>
            </a:r>
            <a:r>
              <a:rPr lang="en-US" sz="1050" spc="-15" dirty="0">
                <a:solidFill>
                  <a:prstClr val="black"/>
                </a:solidFill>
                <a:cs typeface="Arial"/>
              </a:rPr>
              <a:t>o</a:t>
            </a:r>
            <a:r>
              <a:rPr lang="en-US" sz="1050" dirty="0">
                <a:solidFill>
                  <a:prstClr val="black"/>
                </a:solidFill>
                <a:cs typeface="Arial"/>
              </a:rPr>
              <a:t>r</a:t>
            </a:r>
            <a:r>
              <a:rPr lang="en-US" sz="1050" spc="10" dirty="0">
                <a:solidFill>
                  <a:prstClr val="black"/>
                </a:solidFill>
                <a:cs typeface="Arial"/>
              </a:rPr>
              <a:t> </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l</a:t>
            </a:r>
            <a:r>
              <a:rPr lang="en-US" sz="1050" spc="10" dirty="0">
                <a:solidFill>
                  <a:prstClr val="black"/>
                </a:solidFill>
                <a:cs typeface="Arial"/>
              </a:rPr>
              <a:t> </a:t>
            </a:r>
            <a:r>
              <a:rPr lang="en-US" sz="1050" spc="-10" dirty="0">
                <a:solidFill>
                  <a:prstClr val="black"/>
                </a:solidFill>
                <a:cs typeface="Arial"/>
              </a:rPr>
              <a:t>i</a:t>
            </a:r>
            <a:r>
              <a:rPr lang="en-US" sz="1050" dirty="0">
                <a:solidFill>
                  <a:prstClr val="black"/>
                </a:solidFill>
                <a:cs typeface="Arial"/>
              </a:rPr>
              <a:t>ssu</a:t>
            </a:r>
            <a:r>
              <a:rPr lang="en-US" sz="1050" spc="-5" dirty="0">
                <a:solidFill>
                  <a:prstClr val="black"/>
                </a:solidFill>
                <a:cs typeface="Arial"/>
              </a:rPr>
              <a:t>e</a:t>
            </a:r>
            <a:r>
              <a:rPr lang="en-US" sz="1050" dirty="0">
                <a:solidFill>
                  <a:prstClr val="black"/>
                </a:solidFill>
                <a:cs typeface="Arial"/>
              </a:rPr>
              <a:t>s</a:t>
            </a:r>
            <a:r>
              <a:rPr lang="en-US" sz="1050" spc="5" dirty="0">
                <a:solidFill>
                  <a:prstClr val="black"/>
                </a:solidFill>
                <a:cs typeface="Arial"/>
              </a:rPr>
              <a:t> </a:t>
            </a:r>
            <a:r>
              <a:rPr lang="en-US" sz="1050" dirty="0">
                <a:solidFill>
                  <a:prstClr val="black"/>
                </a:solidFill>
                <a:cs typeface="Arial"/>
              </a:rPr>
              <a:t>r</a:t>
            </a:r>
            <a:r>
              <a:rPr lang="en-US" sz="1050" spc="-15" dirty="0">
                <a:solidFill>
                  <a:prstClr val="black"/>
                </a:solidFill>
                <a:cs typeface="Arial"/>
              </a:rPr>
              <a:t>e</a:t>
            </a:r>
            <a:r>
              <a:rPr lang="en-US" sz="1050" spc="5" dirty="0">
                <a:solidFill>
                  <a:prstClr val="black"/>
                </a:solidFill>
                <a:cs typeface="Arial"/>
              </a:rPr>
              <a:t>g</a:t>
            </a:r>
            <a:r>
              <a:rPr lang="en-US" sz="1050" dirty="0">
                <a:solidFill>
                  <a:prstClr val="black"/>
                </a:solidFill>
                <a:cs typeface="Arial"/>
              </a:rPr>
              <a:t>a</a:t>
            </a:r>
            <a:r>
              <a:rPr lang="en-US" sz="1050" spc="-10" dirty="0">
                <a:solidFill>
                  <a:prstClr val="black"/>
                </a:solidFill>
                <a:cs typeface="Arial"/>
              </a:rPr>
              <a:t>r</a:t>
            </a:r>
            <a:r>
              <a:rPr lang="en-US" sz="1050"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ng</a:t>
            </a:r>
            <a:r>
              <a:rPr lang="en-US" sz="1050" spc="15" dirty="0">
                <a:solidFill>
                  <a:prstClr val="black"/>
                </a:solidFill>
                <a:cs typeface="Arial"/>
              </a:rPr>
              <a:t> </a:t>
            </a:r>
            <a:r>
              <a:rPr lang="en-US" sz="1050" dirty="0">
                <a:solidFill>
                  <a:prstClr val="black"/>
                </a:solidFill>
                <a:cs typeface="Arial"/>
              </a:rPr>
              <a:t>the </a:t>
            </a:r>
            <a:r>
              <a:rPr lang="en-US" sz="1050" spc="-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spc="-10" dirty="0">
                <a:solidFill>
                  <a:prstClr val="black"/>
                </a:solidFill>
                <a:cs typeface="Arial"/>
              </a:rPr>
              <a:t>’</a:t>
            </a:r>
            <a:r>
              <a:rPr lang="en-US" sz="1050" dirty="0">
                <a:solidFill>
                  <a:prstClr val="black"/>
                </a:solidFill>
                <a:cs typeface="Arial"/>
              </a:rPr>
              <a:t>s</a:t>
            </a:r>
            <a:r>
              <a:rPr lang="en-US" sz="1050" spc="20" dirty="0">
                <a:solidFill>
                  <a:prstClr val="black"/>
                </a:solidFill>
                <a:cs typeface="Arial"/>
              </a:rPr>
              <a:t> </a:t>
            </a:r>
            <a:r>
              <a:rPr lang="en-US" sz="1050" dirty="0">
                <a:solidFill>
                  <a:prstClr val="black"/>
                </a:solidFill>
                <a:cs typeface="Arial"/>
              </a:rPr>
              <a:t>pri</a:t>
            </a:r>
            <a:r>
              <a:rPr lang="en-US" sz="1050" spc="-15" dirty="0">
                <a:solidFill>
                  <a:prstClr val="black"/>
                </a:solidFill>
                <a:cs typeface="Arial"/>
              </a:rPr>
              <a:t>v</a:t>
            </a:r>
            <a:r>
              <a:rPr lang="en-US" sz="1050" dirty="0">
                <a:solidFill>
                  <a:prstClr val="black"/>
                </a:solidFill>
                <a:cs typeface="Arial"/>
              </a:rPr>
              <a:t>acy pra</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ces </a:t>
            </a:r>
            <a:r>
              <a:rPr lang="en-US" sz="1050" spc="-5" dirty="0">
                <a:solidFill>
                  <a:prstClr val="black"/>
                </a:solidFill>
                <a:cs typeface="Arial"/>
              </a:rPr>
              <a:t>an</a:t>
            </a:r>
            <a:r>
              <a:rPr lang="en-US" sz="1050" dirty="0">
                <a:solidFill>
                  <a:prstClr val="black"/>
                </a:solidFill>
                <a:cs typeface="Arial"/>
              </a:rPr>
              <a:t>d </a:t>
            </a:r>
            <a:r>
              <a:rPr lang="en-US" sz="1050" spc="-40" dirty="0">
                <a:solidFill>
                  <a:prstClr val="black"/>
                </a:solidFill>
                <a:cs typeface="Arial"/>
              </a:rPr>
              <a:t> </a:t>
            </a:r>
            <a:r>
              <a:rPr lang="en-US" sz="1050" dirty="0">
                <a:solidFill>
                  <a:prstClr val="black"/>
                </a:solidFill>
                <a:cs typeface="Arial"/>
              </a:rPr>
              <a:t>co</a:t>
            </a:r>
            <a:r>
              <a:rPr lang="en-US" sz="1050" spc="-15" dirty="0">
                <a:solidFill>
                  <a:prstClr val="black"/>
                </a:solidFill>
                <a:cs typeface="Arial"/>
              </a:rPr>
              <a:t>v</a:t>
            </a:r>
            <a:r>
              <a:rPr lang="en-US" sz="1050" dirty="0">
                <a:solidFill>
                  <a:prstClr val="black"/>
                </a:solidFill>
                <a:cs typeface="Arial"/>
              </a:rPr>
              <a:t>ered </a:t>
            </a:r>
            <a:r>
              <a:rPr lang="en-US" sz="1050" spc="-50" dirty="0">
                <a:solidFill>
                  <a:prstClr val="black"/>
                </a:solidFill>
                <a:cs typeface="Arial"/>
              </a:rPr>
              <a:t> </a:t>
            </a:r>
            <a:r>
              <a:rPr lang="en-US" sz="1050" spc="-10" dirty="0">
                <a:solidFill>
                  <a:prstClr val="black"/>
                </a:solidFill>
                <a:cs typeface="Arial"/>
              </a:rPr>
              <a:t>i</a:t>
            </a:r>
            <a:r>
              <a:rPr lang="en-US" sz="1050" dirty="0">
                <a:solidFill>
                  <a:prstClr val="black"/>
                </a:solidFill>
                <a:cs typeface="Arial"/>
              </a:rPr>
              <a:t>n</a:t>
            </a:r>
            <a:r>
              <a:rPr lang="en-US" sz="1050" spc="-5"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u</a:t>
            </a:r>
            <a:r>
              <a:rPr lang="en-US" sz="1050" spc="5" dirty="0">
                <a:solidFill>
                  <a:prstClr val="black"/>
                </a:solidFill>
                <a:cs typeface="Arial"/>
              </a:rPr>
              <a:t>a</a:t>
            </a:r>
            <a:r>
              <a:rPr lang="en-US" sz="1050" spc="-10" dirty="0">
                <a:solidFill>
                  <a:prstClr val="black"/>
                </a:solidFill>
                <a:cs typeface="Arial"/>
              </a:rPr>
              <a:t>l</a:t>
            </a:r>
            <a:r>
              <a:rPr lang="en-US" sz="1050" spc="10" dirty="0">
                <a:solidFill>
                  <a:prstClr val="black"/>
                </a:solidFill>
                <a:cs typeface="Arial"/>
              </a:rPr>
              <a:t>s</a:t>
            </a:r>
            <a:r>
              <a:rPr lang="en-US" sz="1050" dirty="0">
                <a:solidFill>
                  <a:prstClr val="black"/>
                </a:solidFill>
                <a:cs typeface="Arial"/>
              </a:rPr>
              <a:t>’ </a:t>
            </a:r>
            <a:r>
              <a:rPr lang="en-US" sz="1050" spc="-40" dirty="0">
                <a:solidFill>
                  <a:prstClr val="black"/>
                </a:solidFill>
                <a:cs typeface="Arial"/>
              </a:rPr>
              <a:t> </a:t>
            </a:r>
            <a:r>
              <a:rPr lang="en-US" sz="1050" dirty="0">
                <a:solidFill>
                  <a:prstClr val="black"/>
                </a:solidFill>
                <a:cs typeface="Arial"/>
              </a:rPr>
              <a:t>pri</a:t>
            </a:r>
            <a:r>
              <a:rPr lang="en-US" sz="1050" spc="-15" dirty="0">
                <a:solidFill>
                  <a:prstClr val="black"/>
                </a:solidFill>
                <a:cs typeface="Arial"/>
              </a:rPr>
              <a:t>v</a:t>
            </a:r>
            <a:r>
              <a:rPr lang="en-US" sz="1050" dirty="0">
                <a:solidFill>
                  <a:prstClr val="black"/>
                </a:solidFill>
                <a:cs typeface="Arial"/>
              </a:rPr>
              <a:t>acy </a:t>
            </a:r>
            <a:r>
              <a:rPr lang="en-US" sz="1050" spc="-50" dirty="0">
                <a:solidFill>
                  <a:prstClr val="black"/>
                </a:solidFill>
                <a:cs typeface="Arial"/>
              </a:rPr>
              <a:t> </a:t>
            </a:r>
            <a:r>
              <a:rPr lang="en-US" sz="1050" dirty="0">
                <a:solidFill>
                  <a:prstClr val="black"/>
                </a:solidFill>
                <a:cs typeface="Arial"/>
              </a:rPr>
              <a:t>r</a:t>
            </a:r>
            <a:r>
              <a:rPr lang="en-US" sz="1050" spc="-10" dirty="0">
                <a:solidFill>
                  <a:prstClr val="black"/>
                </a:solidFill>
                <a:cs typeface="Arial"/>
              </a:rPr>
              <a:t>i</a:t>
            </a:r>
            <a:r>
              <a:rPr lang="en-US" sz="1050" spc="5" dirty="0">
                <a:solidFill>
                  <a:prstClr val="black"/>
                </a:solidFill>
                <a:cs typeface="Arial"/>
              </a:rPr>
              <a:t>g</a:t>
            </a:r>
            <a:r>
              <a:rPr lang="en-US" sz="1050" spc="-15" dirty="0">
                <a:solidFill>
                  <a:prstClr val="black"/>
                </a:solidFill>
                <a:cs typeface="Arial"/>
              </a:rPr>
              <a:t>h</a:t>
            </a:r>
            <a:r>
              <a:rPr lang="en-US" sz="1050" dirty="0">
                <a:solidFill>
                  <a:prstClr val="black"/>
                </a:solidFill>
                <a:cs typeface="Arial"/>
              </a:rPr>
              <a:t>t</a:t>
            </a:r>
            <a:r>
              <a:rPr lang="en-US" sz="1050" spc="-10" dirty="0">
                <a:solidFill>
                  <a:prstClr val="black"/>
                </a:solidFill>
                <a:cs typeface="Arial"/>
              </a:rPr>
              <a:t>s</a:t>
            </a:r>
            <a:r>
              <a:rPr lang="en-US" sz="1050" dirty="0">
                <a:solidFill>
                  <a:prstClr val="black"/>
                </a:solidFill>
                <a:cs typeface="Arial"/>
              </a:rPr>
              <a:t>. </a:t>
            </a:r>
            <a:r>
              <a:rPr lang="en-US" sz="1050" spc="-45" dirty="0">
                <a:solidFill>
                  <a:prstClr val="black"/>
                </a:solidFill>
                <a:cs typeface="Arial"/>
              </a:rPr>
              <a:t> </a:t>
            </a:r>
            <a:r>
              <a:rPr lang="en-US" sz="1050" spc="-5" dirty="0">
                <a:solidFill>
                  <a:prstClr val="black"/>
                </a:solidFill>
                <a:cs typeface="Arial"/>
              </a:rPr>
              <a:t>Y</a:t>
            </a:r>
            <a:r>
              <a:rPr lang="en-US" sz="1050" dirty="0">
                <a:solidFill>
                  <a:prstClr val="black"/>
                </a:solidFill>
                <a:cs typeface="Arial"/>
              </a:rPr>
              <a:t>ou </a:t>
            </a:r>
            <a:r>
              <a:rPr lang="en-US" sz="1050" spc="-55"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a</a:t>
            </a:r>
            <a:r>
              <a:rPr lang="en-US" sz="1050" dirty="0">
                <a:solidFill>
                  <a:prstClr val="black"/>
                </a:solidFill>
                <a:cs typeface="Arial"/>
              </a:rPr>
              <a:t>n </a:t>
            </a:r>
            <a:r>
              <a:rPr lang="en-US" sz="1050" spc="-50" dirty="0">
                <a:solidFill>
                  <a:prstClr val="black"/>
                </a:solidFill>
                <a:cs typeface="Arial"/>
              </a:rPr>
              <a:t> </a:t>
            </a:r>
            <a:r>
              <a:rPr lang="en-US" sz="1050" dirty="0">
                <a:solidFill>
                  <a:prstClr val="black"/>
                </a:solidFill>
                <a:cs typeface="Arial"/>
              </a:rPr>
              <a:t>re</a:t>
            </a:r>
            <a:r>
              <a:rPr lang="en-US" sz="1050" spc="-5" dirty="0">
                <a:solidFill>
                  <a:prstClr val="black"/>
                </a:solidFill>
                <a:cs typeface="Arial"/>
              </a:rPr>
              <a:t>a</a:t>
            </a:r>
            <a:r>
              <a:rPr lang="en-US" sz="1050" dirty="0">
                <a:solidFill>
                  <a:prstClr val="black"/>
                </a:solidFill>
                <a:cs typeface="Arial"/>
              </a:rPr>
              <a:t>ch </a:t>
            </a:r>
            <a:r>
              <a:rPr lang="en-US" sz="1050" spc="-65" dirty="0">
                <a:solidFill>
                  <a:prstClr val="black"/>
                </a:solidFill>
                <a:cs typeface="Arial"/>
              </a:rPr>
              <a:t> </a:t>
            </a:r>
            <a:r>
              <a:rPr lang="en-US" sz="1050" dirty="0">
                <a:solidFill>
                  <a:prstClr val="black"/>
                </a:solidFill>
                <a:cs typeface="Arial"/>
              </a:rPr>
              <a:t>th</a:t>
            </a:r>
            <a:r>
              <a:rPr lang="en-US" sz="1050" spc="-10" dirty="0">
                <a:solidFill>
                  <a:prstClr val="black"/>
                </a:solidFill>
                <a:cs typeface="Arial"/>
              </a:rPr>
              <a:t>i</a:t>
            </a:r>
            <a:r>
              <a:rPr lang="en-US" sz="1050" dirty="0">
                <a:solidFill>
                  <a:prstClr val="black"/>
                </a:solidFill>
                <a:cs typeface="Arial"/>
              </a:rPr>
              <a:t>s </a:t>
            </a:r>
            <a:r>
              <a:rPr lang="en-US" sz="1050" spc="-50" dirty="0">
                <a:solidFill>
                  <a:prstClr val="black"/>
                </a:solidFill>
                <a:cs typeface="Arial"/>
              </a:rPr>
              <a:t> </a:t>
            </a:r>
            <a:r>
              <a:rPr lang="en-US" sz="1050" dirty="0">
                <a:solidFill>
                  <a:prstClr val="black"/>
                </a:solidFill>
                <a:cs typeface="Arial"/>
              </a:rPr>
              <a:t>co</a:t>
            </a:r>
            <a:r>
              <a:rPr lang="en-US" sz="1050" spc="-20" dirty="0">
                <a:solidFill>
                  <a:prstClr val="black"/>
                </a:solidFill>
                <a:cs typeface="Arial"/>
              </a:rPr>
              <a:t>n</a:t>
            </a:r>
            <a:r>
              <a:rPr lang="en-US" sz="1050" dirty="0">
                <a:solidFill>
                  <a:prstClr val="black"/>
                </a:solidFill>
                <a:cs typeface="Arial"/>
              </a:rPr>
              <a:t>ta</a:t>
            </a:r>
            <a:r>
              <a:rPr lang="en-US" sz="1050" spc="-15" dirty="0">
                <a:solidFill>
                  <a:prstClr val="black"/>
                </a:solidFill>
                <a:cs typeface="Arial"/>
              </a:rPr>
              <a:t>c</a:t>
            </a:r>
            <a:r>
              <a:rPr lang="en-US" sz="1050" dirty="0">
                <a:solidFill>
                  <a:prstClr val="black"/>
                </a:solidFill>
                <a:cs typeface="Arial"/>
              </a:rPr>
              <a:t>t </a:t>
            </a:r>
            <a:r>
              <a:rPr lang="en-US" sz="1050" spc="-45" dirty="0">
                <a:solidFill>
                  <a:prstClr val="black"/>
                </a:solidFill>
                <a:cs typeface="Arial"/>
              </a:rPr>
              <a:t> </a:t>
            </a:r>
            <a:r>
              <a:rPr lang="en-US" sz="1050" dirty="0">
                <a:solidFill>
                  <a:prstClr val="black"/>
                </a:solidFill>
                <a:cs typeface="Arial"/>
              </a:rPr>
              <a:t>p</a:t>
            </a:r>
            <a:r>
              <a:rPr lang="en-US" sz="1050" spc="-20" dirty="0">
                <a:solidFill>
                  <a:prstClr val="black"/>
                </a:solidFill>
                <a:cs typeface="Arial"/>
              </a:rPr>
              <a:t>e</a:t>
            </a:r>
            <a:r>
              <a:rPr lang="en-US" sz="1050" dirty="0">
                <a:solidFill>
                  <a:prstClr val="black"/>
                </a:solidFill>
                <a:cs typeface="Arial"/>
              </a:rPr>
              <a:t>rson </a:t>
            </a:r>
            <a:r>
              <a:rPr lang="en-US" sz="1050" spc="-55" dirty="0">
                <a:solidFill>
                  <a:prstClr val="black"/>
                </a:solidFill>
                <a:cs typeface="Arial"/>
              </a:rPr>
              <a:t> </a:t>
            </a:r>
            <a:r>
              <a:rPr lang="en-US" sz="1050" spc="-5" dirty="0">
                <a:solidFill>
                  <a:prstClr val="black"/>
                </a:solidFill>
                <a:cs typeface="Arial"/>
              </a:rPr>
              <a:t>i</a:t>
            </a:r>
            <a:r>
              <a:rPr lang="en-US" sz="1050" dirty="0">
                <a:solidFill>
                  <a:prstClr val="black"/>
                </a:solidFill>
                <a:cs typeface="Arial"/>
              </a:rPr>
              <a:t>n </a:t>
            </a:r>
            <a:r>
              <a:rPr lang="en-US" sz="1050" spc="-65" dirty="0">
                <a:solidFill>
                  <a:prstClr val="black"/>
                </a:solidFill>
                <a:cs typeface="Arial"/>
              </a:rPr>
              <a:t> </a:t>
            </a:r>
            <a:r>
              <a:rPr lang="en-US" sz="1050" dirty="0">
                <a:solidFill>
                  <a:prstClr val="black"/>
                </a:solidFill>
                <a:cs typeface="Arial"/>
              </a:rPr>
              <a:t>the </a:t>
            </a:r>
            <a:r>
              <a:rPr lang="en-US" sz="1050" spc="-50" dirty="0">
                <a:solidFill>
                  <a:prstClr val="black"/>
                </a:solidFill>
                <a:cs typeface="Arial"/>
              </a:rPr>
              <a:t> </a:t>
            </a:r>
            <a:r>
              <a:rPr lang="en-US" sz="1050" spc="-10" dirty="0">
                <a:solidFill>
                  <a:prstClr val="black"/>
                </a:solidFill>
                <a:cs typeface="Arial"/>
              </a:rPr>
              <a:t>H</a:t>
            </a:r>
            <a:r>
              <a:rPr lang="en-US" sz="1050" dirty="0">
                <a:solidFill>
                  <a:prstClr val="black"/>
                </a:solidFill>
                <a:cs typeface="Arial"/>
              </a:rPr>
              <a:t>uman </a:t>
            </a:r>
            <a:r>
              <a:rPr lang="en-US" sz="1050" spc="-50" dirty="0">
                <a:solidFill>
                  <a:prstClr val="black"/>
                </a:solidFill>
                <a:cs typeface="Arial"/>
              </a:rPr>
              <a:t> </a:t>
            </a:r>
            <a:r>
              <a:rPr lang="en-US" sz="1050" spc="-10" dirty="0">
                <a:solidFill>
                  <a:prstClr val="black"/>
                </a:solidFill>
                <a:cs typeface="Arial"/>
              </a:rPr>
              <a:t>R</a:t>
            </a:r>
            <a:r>
              <a:rPr lang="en-US" sz="1050" dirty="0">
                <a:solidFill>
                  <a:prstClr val="black"/>
                </a:solidFill>
                <a:cs typeface="Arial"/>
              </a:rPr>
              <a:t>e</a:t>
            </a:r>
            <a:r>
              <a:rPr lang="en-US" sz="1050" spc="-15" dirty="0">
                <a:solidFill>
                  <a:prstClr val="black"/>
                </a:solidFill>
                <a:cs typeface="Arial"/>
              </a:rPr>
              <a:t>s</a:t>
            </a:r>
            <a:r>
              <a:rPr lang="en-US" sz="1050" dirty="0">
                <a:solidFill>
                  <a:prstClr val="black"/>
                </a:solidFill>
                <a:cs typeface="Arial"/>
              </a:rPr>
              <a:t>o</a:t>
            </a:r>
            <a:r>
              <a:rPr lang="en-US" sz="1050" spc="-5" dirty="0">
                <a:solidFill>
                  <a:prstClr val="black"/>
                </a:solidFill>
                <a:cs typeface="Arial"/>
              </a:rPr>
              <a:t>u</a:t>
            </a:r>
            <a:r>
              <a:rPr lang="en-US" sz="1050" dirty="0">
                <a:solidFill>
                  <a:prstClr val="black"/>
                </a:solidFill>
                <a:cs typeface="Arial"/>
              </a:rPr>
              <a:t>rces </a:t>
            </a:r>
            <a:r>
              <a:rPr lang="en-US" sz="1050" spc="-10" dirty="0">
                <a:solidFill>
                  <a:prstClr val="black"/>
                </a:solidFill>
                <a:cs typeface="Arial"/>
              </a:rPr>
              <a:t>D</a:t>
            </a:r>
            <a:r>
              <a:rPr lang="en-US" sz="1050" dirty="0">
                <a:solidFill>
                  <a:prstClr val="black"/>
                </a:solidFill>
                <a:cs typeface="Arial"/>
              </a:rPr>
              <a:t>e</a:t>
            </a:r>
            <a:r>
              <a:rPr lang="en-US" sz="1050" spc="-5" dirty="0">
                <a:solidFill>
                  <a:prstClr val="black"/>
                </a:solidFill>
                <a:cs typeface="Arial"/>
              </a:rPr>
              <a:t>p</a:t>
            </a:r>
            <a:r>
              <a:rPr lang="en-US" sz="1050" dirty="0">
                <a:solidFill>
                  <a:prstClr val="black"/>
                </a:solidFill>
                <a:cs typeface="Arial"/>
              </a:rPr>
              <a:t>ar</a:t>
            </a:r>
            <a:r>
              <a:rPr lang="en-US" sz="1050" spc="5" dirty="0">
                <a:solidFill>
                  <a:prstClr val="black"/>
                </a:solidFill>
                <a:cs typeface="Arial"/>
              </a:rPr>
              <a:t>t</a:t>
            </a:r>
            <a:r>
              <a:rPr lang="en-US" sz="1050" dirty="0">
                <a:solidFill>
                  <a:prstClr val="black"/>
                </a:solidFill>
                <a:cs typeface="Arial"/>
              </a:rPr>
              <a:t>me</a:t>
            </a:r>
            <a:r>
              <a:rPr lang="en-US" sz="1050" spc="-5" dirty="0">
                <a:solidFill>
                  <a:prstClr val="black"/>
                </a:solidFill>
                <a:cs typeface="Arial"/>
              </a:rPr>
              <a:t>n</a:t>
            </a:r>
            <a:r>
              <a:rPr lang="en-US" sz="1050" dirty="0">
                <a:solidFill>
                  <a:prstClr val="black"/>
                </a:solidFill>
                <a:cs typeface="Arial"/>
              </a:rPr>
              <a:t>t</a:t>
            </a:r>
            <a:r>
              <a:rPr lang="en-US" sz="1050" spc="-35" dirty="0">
                <a:solidFill>
                  <a:prstClr val="black"/>
                </a:solidFill>
                <a:cs typeface="Arial"/>
              </a:rPr>
              <a:t> </a:t>
            </a:r>
            <a:r>
              <a:rPr lang="en-US" sz="1050" spc="-5" dirty="0">
                <a:solidFill>
                  <a:prstClr val="black"/>
                </a:solidFill>
                <a:cs typeface="Arial"/>
              </a:rPr>
              <a:t>a</a:t>
            </a:r>
            <a:r>
              <a:rPr lang="en-US" sz="1050" dirty="0">
                <a:solidFill>
                  <a:prstClr val="black"/>
                </a:solidFill>
                <a:cs typeface="Arial"/>
              </a:rPr>
              <a:t>t </a:t>
            </a:r>
            <a:r>
              <a:rPr lang="en-US" sz="1050" spc="-15" dirty="0">
                <a:solidFill>
                  <a:prstClr val="black"/>
                </a:solidFill>
                <a:cs typeface="Arial"/>
              </a:rPr>
              <a:t> </a:t>
            </a:r>
            <a:r>
              <a:rPr lang="en-US" sz="1050" spc="-15" dirty="0">
                <a:cs typeface="Arial"/>
              </a:rPr>
              <a:t>(925) 817-6361.</a:t>
            </a:r>
            <a:endParaRPr lang="en-US" sz="1050" dirty="0">
              <a:cs typeface="Arial"/>
            </a:endParaRPr>
          </a:p>
          <a:p>
            <a:pPr marL="12700" lvl="0" algn="just" defTabSz="6766560">
              <a:tabLst>
                <a:tab pos="0" algn="r"/>
              </a:tabLst>
            </a:pPr>
            <a:endParaRPr lang="en-US" sz="800" b="1" dirty="0">
              <a:solidFill>
                <a:srgbClr val="3975C4"/>
              </a:solidFill>
              <a:cs typeface="Arial"/>
            </a:endParaRPr>
          </a:p>
          <a:p>
            <a:pPr marL="12700" lvl="0" algn="just" defTabSz="6766560">
              <a:tabLst>
                <a:tab pos="0" algn="r"/>
              </a:tabLst>
            </a:pPr>
            <a:r>
              <a:rPr lang="en-US" sz="1050" b="1" dirty="0">
                <a:cs typeface="Arial"/>
              </a:rPr>
              <a:t>Gran</a:t>
            </a:r>
            <a:r>
              <a:rPr lang="en-US" sz="1050" b="1" spc="-5" dirty="0">
                <a:cs typeface="Arial"/>
              </a:rPr>
              <a:t>d</a:t>
            </a:r>
            <a:r>
              <a:rPr lang="en-US" sz="1050" b="1" dirty="0">
                <a:cs typeface="Arial"/>
              </a:rPr>
              <a:t>father</a:t>
            </a:r>
            <a:r>
              <a:rPr lang="en-US" sz="1050" b="1" spc="-40" dirty="0">
                <a:cs typeface="Arial"/>
              </a:rPr>
              <a:t> </a:t>
            </a:r>
            <a:r>
              <a:rPr lang="en-US" sz="1050" b="1" spc="-5" dirty="0">
                <a:cs typeface="Arial"/>
              </a:rPr>
              <a:t>S</a:t>
            </a:r>
            <a:r>
              <a:rPr lang="en-US" sz="1050" b="1" dirty="0">
                <a:cs typeface="Arial"/>
              </a:rPr>
              <a:t>tatus</a:t>
            </a:r>
          </a:p>
          <a:p>
            <a:pPr marL="12700" marR="6350" lvl="0" algn="just" defTabSz="6766560">
              <a:spcBef>
                <a:spcPts val="35"/>
              </a:spcBef>
              <a:tabLst>
                <a:tab pos="0" algn="r"/>
              </a:tabLst>
            </a:pPr>
            <a:r>
              <a:rPr lang="en-US" sz="1050" spc="-5" dirty="0">
                <a:solidFill>
                  <a:prstClr val="black"/>
                </a:solidFill>
                <a:cs typeface="Arial"/>
              </a:rPr>
              <a:t>K</a:t>
            </a:r>
            <a:r>
              <a:rPr lang="en-US" sz="1050" dirty="0">
                <a:solidFill>
                  <a:prstClr val="black"/>
                </a:solidFill>
                <a:cs typeface="Arial"/>
              </a:rPr>
              <a:t>a</a:t>
            </a:r>
            <a:r>
              <a:rPr lang="en-US" sz="1050" spc="-10" dirty="0">
                <a:solidFill>
                  <a:prstClr val="black"/>
                </a:solidFill>
                <a:cs typeface="Arial"/>
              </a:rPr>
              <a:t>i</a:t>
            </a:r>
            <a:r>
              <a:rPr lang="en-US" sz="1050" dirty="0">
                <a:solidFill>
                  <a:prstClr val="black"/>
                </a:solidFill>
                <a:cs typeface="Arial"/>
              </a:rPr>
              <a:t>ser</a:t>
            </a:r>
            <a:r>
              <a:rPr lang="en-US" sz="1050" spc="10" dirty="0">
                <a:solidFill>
                  <a:prstClr val="black"/>
                </a:solidFill>
                <a:cs typeface="Arial"/>
              </a:rPr>
              <a:t> </a:t>
            </a:r>
            <a:r>
              <a:rPr lang="en-US" sz="1050" spc="-5" dirty="0">
                <a:solidFill>
                  <a:prstClr val="black"/>
                </a:solidFill>
                <a:cs typeface="Arial"/>
              </a:rPr>
              <a:t>P</a:t>
            </a:r>
            <a:r>
              <a:rPr lang="en-US" sz="1050" dirty="0">
                <a:solidFill>
                  <a:prstClr val="black"/>
                </a:solidFill>
                <a:cs typeface="Arial"/>
              </a:rPr>
              <a:t>e</a:t>
            </a:r>
            <a:r>
              <a:rPr lang="en-US" sz="1050" spc="-10" dirty="0">
                <a:solidFill>
                  <a:prstClr val="black"/>
                </a:solidFill>
                <a:cs typeface="Arial"/>
              </a:rPr>
              <a:t>r</a:t>
            </a:r>
            <a:r>
              <a:rPr lang="en-US" sz="1050" dirty="0">
                <a:solidFill>
                  <a:prstClr val="black"/>
                </a:solidFill>
                <a:cs typeface="Arial"/>
              </a:rPr>
              <a:t>ma</a:t>
            </a:r>
            <a:r>
              <a:rPr lang="en-US" sz="1050" spc="-5" dirty="0">
                <a:solidFill>
                  <a:prstClr val="black"/>
                </a:solidFill>
                <a:cs typeface="Arial"/>
              </a:rPr>
              <a:t>n</a:t>
            </a:r>
            <a:r>
              <a:rPr lang="en-US" sz="1050" dirty="0">
                <a:solidFill>
                  <a:prstClr val="black"/>
                </a:solidFill>
                <a:cs typeface="Arial"/>
              </a:rPr>
              <a:t>e</a:t>
            </a:r>
            <a:r>
              <a:rPr lang="en-US" sz="1050" spc="-20" dirty="0">
                <a:solidFill>
                  <a:prstClr val="black"/>
                </a:solidFill>
                <a:cs typeface="Arial"/>
              </a:rPr>
              <a:t>n</a:t>
            </a:r>
            <a:r>
              <a:rPr lang="en-US" sz="1050" dirty="0">
                <a:solidFill>
                  <a:prstClr val="black"/>
                </a:solidFill>
                <a:cs typeface="Arial"/>
              </a:rPr>
              <a:t>te</a:t>
            </a:r>
            <a:r>
              <a:rPr lang="en-US" sz="1050" spc="5" dirty="0">
                <a:solidFill>
                  <a:prstClr val="black"/>
                </a:solidFill>
                <a:cs typeface="Arial"/>
              </a:rPr>
              <a:t> </a:t>
            </a:r>
            <a:r>
              <a:rPr lang="en-US" sz="1050" dirty="0">
                <a:solidFill>
                  <a:prstClr val="black"/>
                </a:solidFill>
                <a:cs typeface="Arial"/>
              </a:rPr>
              <a:t>b</a:t>
            </a:r>
            <a:r>
              <a:rPr lang="en-US" sz="1050" spc="-5" dirty="0">
                <a:solidFill>
                  <a:prstClr val="black"/>
                </a:solidFill>
                <a:cs typeface="Arial"/>
              </a:rPr>
              <a:t>e</a:t>
            </a:r>
            <a:r>
              <a:rPr lang="en-US" sz="1050" spc="-10" dirty="0">
                <a:solidFill>
                  <a:prstClr val="black"/>
                </a:solidFill>
                <a:cs typeface="Arial"/>
              </a:rPr>
              <a:t>li</a:t>
            </a:r>
            <a:r>
              <a:rPr lang="en-US" sz="1050" dirty="0">
                <a:solidFill>
                  <a:prstClr val="black"/>
                </a:solidFill>
                <a:cs typeface="Arial"/>
              </a:rPr>
              <a:t>e</a:t>
            </a:r>
            <a:r>
              <a:rPr lang="en-US" sz="1050" spc="-15" dirty="0">
                <a:solidFill>
                  <a:prstClr val="black"/>
                </a:solidFill>
                <a:cs typeface="Arial"/>
              </a:rPr>
              <a:t>v</a:t>
            </a:r>
            <a:r>
              <a:rPr lang="en-US" sz="1050" dirty="0">
                <a:solidFill>
                  <a:prstClr val="black"/>
                </a:solidFill>
                <a:cs typeface="Arial"/>
              </a:rPr>
              <a:t>es</a:t>
            </a:r>
            <a:r>
              <a:rPr lang="en-US" sz="1050" spc="5" dirty="0">
                <a:solidFill>
                  <a:prstClr val="black"/>
                </a:solidFill>
                <a:cs typeface="Arial"/>
              </a:rPr>
              <a:t> </a:t>
            </a:r>
            <a:r>
              <a:rPr lang="en-US" sz="1050" dirty="0">
                <a:cs typeface="Arial"/>
              </a:rPr>
              <a:t>the</a:t>
            </a:r>
            <a:r>
              <a:rPr lang="en-US" sz="1050" spc="-10" dirty="0">
                <a:cs typeface="Arial"/>
              </a:rPr>
              <a:t> </a:t>
            </a:r>
            <a:r>
              <a:rPr lang="en-US" sz="1050" spc="-5" dirty="0">
                <a:cs typeface="Arial"/>
              </a:rPr>
              <a:t>K</a:t>
            </a:r>
            <a:r>
              <a:rPr lang="en-US" sz="1050" dirty="0">
                <a:cs typeface="Arial"/>
              </a:rPr>
              <a:t>a</a:t>
            </a:r>
            <a:r>
              <a:rPr lang="en-US" sz="1050" spc="-10" dirty="0">
                <a:cs typeface="Arial"/>
              </a:rPr>
              <a:t>i</a:t>
            </a:r>
            <a:r>
              <a:rPr lang="en-US" sz="1050" dirty="0">
                <a:cs typeface="Arial"/>
              </a:rPr>
              <a:t>ser</a:t>
            </a:r>
            <a:r>
              <a:rPr lang="en-US" sz="1050" spc="-5" dirty="0">
                <a:cs typeface="Arial"/>
              </a:rPr>
              <a:t> T</a:t>
            </a:r>
            <a:r>
              <a:rPr lang="en-US" sz="1050" dirty="0">
                <a:cs typeface="Arial"/>
              </a:rPr>
              <a:t>rad</a:t>
            </a:r>
            <a:r>
              <a:rPr lang="en-US" sz="1050" spc="-10" dirty="0">
                <a:cs typeface="Arial"/>
              </a:rPr>
              <a:t>i</a:t>
            </a:r>
            <a:r>
              <a:rPr lang="en-US" sz="1050" dirty="0">
                <a:cs typeface="Arial"/>
              </a:rPr>
              <a:t>t</a:t>
            </a:r>
            <a:r>
              <a:rPr lang="en-US" sz="1050" spc="-10" dirty="0">
                <a:cs typeface="Arial"/>
              </a:rPr>
              <a:t>i</a:t>
            </a:r>
            <a:r>
              <a:rPr lang="en-US" sz="1050" dirty="0">
                <a:cs typeface="Arial"/>
              </a:rPr>
              <a:t>o</a:t>
            </a:r>
            <a:r>
              <a:rPr lang="en-US" sz="1050" spc="-5" dirty="0">
                <a:cs typeface="Arial"/>
              </a:rPr>
              <a:t>n</a:t>
            </a:r>
            <a:r>
              <a:rPr lang="en-US" sz="1050" dirty="0">
                <a:cs typeface="Arial"/>
              </a:rPr>
              <a:t>al </a:t>
            </a:r>
            <a:r>
              <a:rPr lang="en-US" sz="1050" spc="5" dirty="0">
                <a:cs typeface="Arial"/>
              </a:rPr>
              <a:t>H</a:t>
            </a:r>
            <a:r>
              <a:rPr lang="en-US" sz="1050" spc="-20" dirty="0">
                <a:cs typeface="Arial"/>
              </a:rPr>
              <a:t>M</a:t>
            </a:r>
            <a:r>
              <a:rPr lang="en-US" sz="1050" dirty="0">
                <a:cs typeface="Arial"/>
              </a:rPr>
              <a:t>O</a:t>
            </a:r>
            <a:r>
              <a:rPr lang="en-US" sz="1050" spc="10" dirty="0">
                <a:cs typeface="Arial"/>
              </a:rPr>
              <a:t> </a:t>
            </a:r>
            <a:r>
              <a:rPr lang="en-US" sz="1050" dirty="0">
                <a:cs typeface="Arial"/>
              </a:rPr>
              <a:t>p</a:t>
            </a:r>
            <a:r>
              <a:rPr lang="en-US" sz="1050" spc="-10" dirty="0">
                <a:cs typeface="Arial"/>
              </a:rPr>
              <a:t>l</a:t>
            </a:r>
            <a:r>
              <a:rPr lang="en-US" sz="1050" dirty="0">
                <a:cs typeface="Arial"/>
              </a:rPr>
              <a:t>a</a:t>
            </a:r>
            <a:r>
              <a:rPr lang="en-US" sz="1050" spc="-5" dirty="0">
                <a:cs typeface="Arial"/>
              </a:rPr>
              <a:t>n is a</a:t>
            </a:r>
            <a:r>
              <a:rPr lang="en-US" sz="1050" dirty="0">
                <a:cs typeface="Arial"/>
              </a:rPr>
              <a:t> </a:t>
            </a:r>
            <a:r>
              <a:rPr lang="en-US" sz="1050" spc="-10" dirty="0">
                <a:cs typeface="Arial"/>
              </a:rPr>
              <a:t>“</a:t>
            </a:r>
            <a:r>
              <a:rPr lang="en-US" sz="1050" dirty="0">
                <a:cs typeface="Arial"/>
              </a:rPr>
              <a:t>gran</a:t>
            </a:r>
            <a:r>
              <a:rPr lang="en-US" sz="1050" spc="-20" dirty="0">
                <a:cs typeface="Arial"/>
              </a:rPr>
              <a:t>d</a:t>
            </a:r>
            <a:r>
              <a:rPr lang="en-US" sz="1050" spc="15" dirty="0">
                <a:cs typeface="Arial"/>
              </a:rPr>
              <a:t>f</a:t>
            </a:r>
            <a:r>
              <a:rPr lang="en-US" sz="1050" spc="-15" dirty="0">
                <a:cs typeface="Arial"/>
              </a:rPr>
              <a:t>a</a:t>
            </a:r>
            <a:r>
              <a:rPr lang="en-US" sz="1050" dirty="0">
                <a:cs typeface="Arial"/>
              </a:rPr>
              <a:t>th</a:t>
            </a:r>
            <a:r>
              <a:rPr lang="en-US" sz="1050" spc="-20" dirty="0">
                <a:cs typeface="Arial"/>
              </a:rPr>
              <a:t>e</a:t>
            </a:r>
            <a:r>
              <a:rPr lang="en-US" sz="1050" dirty="0">
                <a:cs typeface="Arial"/>
              </a:rPr>
              <a:t>red</a:t>
            </a:r>
            <a:r>
              <a:rPr lang="en-US" sz="1050" spc="30" dirty="0">
                <a:cs typeface="Arial"/>
              </a:rPr>
              <a:t> </a:t>
            </a:r>
            <a:r>
              <a:rPr lang="en-US" sz="1050" dirty="0">
                <a:cs typeface="Arial"/>
              </a:rPr>
              <a:t>h</a:t>
            </a:r>
            <a:r>
              <a:rPr lang="en-US" sz="1050" spc="-5" dirty="0">
                <a:cs typeface="Arial"/>
              </a:rPr>
              <a:t>e</a:t>
            </a:r>
            <a:r>
              <a:rPr lang="en-US" sz="1050" dirty="0">
                <a:cs typeface="Arial"/>
              </a:rPr>
              <a:t>a</a:t>
            </a:r>
            <a:r>
              <a:rPr lang="en-US" sz="1050" spc="-10" dirty="0">
                <a:cs typeface="Arial"/>
              </a:rPr>
              <a:t>l</a:t>
            </a:r>
            <a:r>
              <a:rPr lang="en-US" sz="1050" dirty="0">
                <a:cs typeface="Arial"/>
              </a:rPr>
              <a:t>th</a:t>
            </a:r>
            <a:r>
              <a:rPr lang="en-US" sz="1050" spc="25" dirty="0">
                <a:cs typeface="Arial"/>
              </a:rPr>
              <a:t> </a:t>
            </a:r>
            <a:r>
              <a:rPr lang="en-US" sz="1050" dirty="0">
                <a:cs typeface="Arial"/>
              </a:rPr>
              <a:t>p</a:t>
            </a:r>
            <a:r>
              <a:rPr lang="en-US" sz="1050" spc="-20" dirty="0">
                <a:cs typeface="Arial"/>
              </a:rPr>
              <a:t>l</a:t>
            </a:r>
            <a:r>
              <a:rPr lang="en-US" sz="1050" dirty="0">
                <a:cs typeface="Arial"/>
              </a:rPr>
              <a:t>a</a:t>
            </a:r>
            <a:r>
              <a:rPr lang="en-US" sz="1050" spc="-5" dirty="0">
                <a:cs typeface="Arial"/>
              </a:rPr>
              <a:t>n</a:t>
            </a:r>
            <a:r>
              <a:rPr lang="en-US" sz="1050" dirty="0">
                <a:cs typeface="Arial"/>
              </a:rPr>
              <a:t>”</a:t>
            </a:r>
            <a:r>
              <a:rPr lang="en-US" sz="1050" spc="30" dirty="0">
                <a:cs typeface="Arial"/>
              </a:rPr>
              <a:t> </a:t>
            </a:r>
            <a:r>
              <a:rPr lang="en-US" sz="1050" dirty="0">
                <a:solidFill>
                  <a:prstClr val="black"/>
                </a:solidFill>
                <a:cs typeface="Arial"/>
              </a:rPr>
              <a:t>u</a:t>
            </a:r>
            <a:r>
              <a:rPr lang="en-US" sz="1050" spc="-5" dirty="0">
                <a:solidFill>
                  <a:prstClr val="black"/>
                </a:solidFill>
                <a:cs typeface="Arial"/>
              </a:rPr>
              <a:t>n</a:t>
            </a:r>
            <a:r>
              <a:rPr lang="en-US" sz="1050" dirty="0">
                <a:solidFill>
                  <a:prstClr val="black"/>
                </a:solidFill>
                <a:cs typeface="Arial"/>
              </a:rPr>
              <a:t>d</a:t>
            </a:r>
            <a:r>
              <a:rPr lang="en-US" sz="1050" spc="-20" dirty="0">
                <a:solidFill>
                  <a:prstClr val="black"/>
                </a:solidFill>
                <a:cs typeface="Arial"/>
              </a:rPr>
              <a:t>e</a:t>
            </a:r>
            <a:r>
              <a:rPr lang="en-US" sz="1050" dirty="0">
                <a:solidFill>
                  <a:prstClr val="black"/>
                </a:solidFill>
                <a:cs typeface="Arial"/>
              </a:rPr>
              <a:t>r</a:t>
            </a:r>
            <a:r>
              <a:rPr lang="en-US" sz="1050" spc="25" dirty="0">
                <a:solidFill>
                  <a:prstClr val="black"/>
                </a:solidFill>
                <a:cs typeface="Arial"/>
              </a:rPr>
              <a:t> </a:t>
            </a:r>
            <a:r>
              <a:rPr lang="en-US" sz="1050" dirty="0">
                <a:solidFill>
                  <a:prstClr val="black"/>
                </a:solidFill>
                <a:cs typeface="Arial"/>
              </a:rPr>
              <a:t>the</a:t>
            </a:r>
            <a:r>
              <a:rPr lang="en-US" sz="1050" spc="25" dirty="0">
                <a:solidFill>
                  <a:prstClr val="black"/>
                </a:solidFill>
                <a:cs typeface="Arial"/>
              </a:rPr>
              <a:t> </a:t>
            </a:r>
            <a:r>
              <a:rPr lang="en-US" sz="1050" spc="-5" dirty="0">
                <a:solidFill>
                  <a:prstClr val="black"/>
                </a:solidFill>
                <a:cs typeface="Arial"/>
              </a:rPr>
              <a:t>P</a:t>
            </a:r>
            <a:r>
              <a:rPr lang="en-US" sz="1050" spc="-1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e</a:t>
            </a:r>
            <a:r>
              <a:rPr lang="en-US" sz="1050" spc="-5" dirty="0">
                <a:solidFill>
                  <a:prstClr val="black"/>
                </a:solidFill>
                <a:cs typeface="Arial"/>
              </a:rPr>
              <a:t>n</a:t>
            </a:r>
            <a:r>
              <a:rPr lang="en-US" sz="1050" dirty="0">
                <a:solidFill>
                  <a:prstClr val="black"/>
                </a:solidFill>
                <a:cs typeface="Arial"/>
              </a:rPr>
              <a:t>t</a:t>
            </a:r>
            <a:r>
              <a:rPr lang="en-US" sz="1050" spc="35" dirty="0">
                <a:solidFill>
                  <a:prstClr val="black"/>
                </a:solidFill>
                <a:cs typeface="Arial"/>
              </a:rPr>
              <a:t> </a:t>
            </a:r>
            <a:r>
              <a:rPr lang="en-US" sz="1050" spc="-20" dirty="0">
                <a:solidFill>
                  <a:prstClr val="black"/>
                </a:solidFill>
                <a:cs typeface="Arial"/>
              </a:rPr>
              <a:t>P</a:t>
            </a:r>
            <a:r>
              <a:rPr lang="en-US" sz="1050" dirty="0">
                <a:solidFill>
                  <a:prstClr val="black"/>
                </a:solidFill>
                <a:cs typeface="Arial"/>
              </a:rPr>
              <a:t>r</a:t>
            </a:r>
            <a:r>
              <a:rPr lang="en-US" sz="1050" spc="-15" dirty="0">
                <a:solidFill>
                  <a:prstClr val="black"/>
                </a:solidFill>
                <a:cs typeface="Arial"/>
              </a:rPr>
              <a:t>o</a:t>
            </a:r>
            <a:r>
              <a:rPr lang="en-US" sz="1050" dirty="0">
                <a:solidFill>
                  <a:prstClr val="black"/>
                </a:solidFill>
                <a:cs typeface="Arial"/>
              </a:rPr>
              <a:t>te</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on</a:t>
            </a:r>
            <a:r>
              <a:rPr lang="en-US" sz="1050" spc="4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30" dirty="0">
                <a:solidFill>
                  <a:prstClr val="black"/>
                </a:solidFill>
                <a:cs typeface="Arial"/>
              </a:rPr>
              <a:t> </a:t>
            </a:r>
            <a:r>
              <a:rPr lang="en-US" sz="1050" spc="-20" dirty="0">
                <a:solidFill>
                  <a:prstClr val="black"/>
                </a:solidFill>
                <a:cs typeface="Arial"/>
              </a:rPr>
              <a:t>A</a:t>
            </a:r>
            <a:r>
              <a:rPr lang="en-US" sz="1050" spc="-10" dirty="0">
                <a:solidFill>
                  <a:prstClr val="black"/>
                </a:solidFill>
                <a:cs typeface="Arial"/>
              </a:rPr>
              <a:t>f</a:t>
            </a:r>
            <a:r>
              <a:rPr lang="en-US" sz="1050" dirty="0">
                <a:solidFill>
                  <a:prstClr val="black"/>
                </a:solidFill>
                <a:cs typeface="Arial"/>
              </a:rPr>
              <a:t>f</a:t>
            </a:r>
            <a:r>
              <a:rPr lang="en-US" sz="1050" spc="-15" dirty="0">
                <a:solidFill>
                  <a:prstClr val="black"/>
                </a:solidFill>
                <a:cs typeface="Arial"/>
              </a:rPr>
              <a:t>o</a:t>
            </a:r>
            <a:r>
              <a:rPr lang="en-US" sz="1050" dirty="0">
                <a:solidFill>
                  <a:prstClr val="black"/>
                </a:solidFill>
                <a:cs typeface="Arial"/>
              </a:rPr>
              <a:t>rd</a:t>
            </a:r>
            <a:r>
              <a:rPr lang="en-US" sz="1050" spc="-5" dirty="0">
                <a:solidFill>
                  <a:prstClr val="black"/>
                </a:solidFill>
                <a:cs typeface="Arial"/>
              </a:rPr>
              <a:t>a</a:t>
            </a:r>
            <a:r>
              <a:rPr lang="en-US" sz="1050" dirty="0">
                <a:solidFill>
                  <a:prstClr val="black"/>
                </a:solidFill>
                <a:cs typeface="Arial"/>
              </a:rPr>
              <a:t>b</a:t>
            </a:r>
            <a:r>
              <a:rPr lang="en-US" sz="1050" spc="-10" dirty="0">
                <a:solidFill>
                  <a:prstClr val="black"/>
                </a:solidFill>
                <a:cs typeface="Arial"/>
              </a:rPr>
              <a:t>l</a:t>
            </a:r>
            <a:r>
              <a:rPr lang="en-US" sz="1050" dirty="0">
                <a:solidFill>
                  <a:prstClr val="black"/>
                </a:solidFill>
                <a:cs typeface="Arial"/>
              </a:rPr>
              <a:t>e</a:t>
            </a:r>
            <a:r>
              <a:rPr lang="en-US" sz="1050" spc="30" dirty="0">
                <a:solidFill>
                  <a:prstClr val="black"/>
                </a:solidFill>
                <a:cs typeface="Arial"/>
              </a:rPr>
              <a:t> </a:t>
            </a:r>
            <a:r>
              <a:rPr lang="en-US" sz="1050" spc="-10" dirty="0">
                <a:solidFill>
                  <a:prstClr val="black"/>
                </a:solidFill>
                <a:cs typeface="Arial"/>
              </a:rPr>
              <a:t>C</a:t>
            </a:r>
            <a:r>
              <a:rPr lang="en-US" sz="1050" dirty="0">
                <a:solidFill>
                  <a:prstClr val="black"/>
                </a:solidFill>
                <a:cs typeface="Arial"/>
              </a:rPr>
              <a:t>are</a:t>
            </a:r>
            <a:r>
              <a:rPr lang="en-US" sz="1050" spc="40" dirty="0">
                <a:solidFill>
                  <a:prstClr val="black"/>
                </a:solidFill>
                <a:cs typeface="Arial"/>
              </a:rPr>
              <a:t> </a:t>
            </a:r>
            <a:r>
              <a:rPr lang="en-US" sz="1050" spc="-5" dirty="0">
                <a:solidFill>
                  <a:prstClr val="black"/>
                </a:solidFill>
                <a:cs typeface="Arial"/>
              </a:rPr>
              <a:t>A</a:t>
            </a:r>
            <a:r>
              <a:rPr lang="en-US" sz="1050" spc="-15" dirty="0">
                <a:solidFill>
                  <a:prstClr val="black"/>
                </a:solidFill>
                <a:cs typeface="Arial"/>
              </a:rPr>
              <a:t>c</a:t>
            </a:r>
            <a:r>
              <a:rPr lang="en-US" sz="1050" dirty="0">
                <a:solidFill>
                  <a:prstClr val="black"/>
                </a:solidFill>
                <a:cs typeface="Arial"/>
              </a:rPr>
              <a:t>t</a:t>
            </a:r>
            <a:r>
              <a:rPr lang="en-US" sz="1050" spc="20" dirty="0">
                <a:solidFill>
                  <a:prstClr val="black"/>
                </a:solidFill>
                <a:cs typeface="Arial"/>
              </a:rPr>
              <a:t> </a:t>
            </a:r>
            <a:r>
              <a:rPr lang="en-US" sz="1050" spc="-10" dirty="0">
                <a:solidFill>
                  <a:prstClr val="black"/>
                </a:solidFill>
                <a:cs typeface="Arial"/>
              </a:rPr>
              <a:t>(</a:t>
            </a:r>
            <a:r>
              <a:rPr lang="en-US" sz="1050" dirty="0">
                <a:solidFill>
                  <a:prstClr val="black"/>
                </a:solidFill>
                <a:cs typeface="Arial"/>
              </a:rPr>
              <a:t>the</a:t>
            </a:r>
            <a:r>
              <a:rPr lang="en-US" sz="1050" spc="30" dirty="0">
                <a:solidFill>
                  <a:prstClr val="black"/>
                </a:solidFill>
                <a:cs typeface="Arial"/>
              </a:rPr>
              <a:t> </a:t>
            </a:r>
            <a:r>
              <a:rPr lang="en-US" sz="1050" spc="-20" dirty="0">
                <a:solidFill>
                  <a:prstClr val="black"/>
                </a:solidFill>
                <a:cs typeface="Arial"/>
              </a:rPr>
              <a:t>A</a:t>
            </a:r>
            <a:r>
              <a:rPr lang="en-US" sz="1050" spc="-10" dirty="0">
                <a:solidFill>
                  <a:prstClr val="black"/>
                </a:solidFill>
                <a:cs typeface="Arial"/>
              </a:rPr>
              <a:t>f</a:t>
            </a:r>
            <a:r>
              <a:rPr lang="en-US" sz="1050" dirty="0">
                <a:solidFill>
                  <a:prstClr val="black"/>
                </a:solidFill>
                <a:cs typeface="Arial"/>
              </a:rPr>
              <a:t>fordab</a:t>
            </a:r>
            <a:r>
              <a:rPr lang="en-US" sz="1050" spc="-10" dirty="0">
                <a:solidFill>
                  <a:prstClr val="black"/>
                </a:solidFill>
                <a:cs typeface="Arial"/>
              </a:rPr>
              <a:t>l</a:t>
            </a:r>
            <a:r>
              <a:rPr lang="en-US" sz="1050" dirty="0">
                <a:solidFill>
                  <a:prstClr val="black"/>
                </a:solidFill>
                <a:cs typeface="Arial"/>
              </a:rPr>
              <a:t>e</a:t>
            </a:r>
            <a:r>
              <a:rPr lang="en-US" sz="1050" spc="15" dirty="0">
                <a:solidFill>
                  <a:prstClr val="black"/>
                </a:solidFill>
                <a:cs typeface="Arial"/>
              </a:rPr>
              <a:t> </a:t>
            </a:r>
            <a:r>
              <a:rPr lang="en-US" sz="1050" spc="-10" dirty="0">
                <a:solidFill>
                  <a:prstClr val="black"/>
                </a:solidFill>
                <a:cs typeface="Arial"/>
              </a:rPr>
              <a:t>C</a:t>
            </a:r>
            <a:r>
              <a:rPr lang="en-US" sz="1050" dirty="0">
                <a:solidFill>
                  <a:prstClr val="black"/>
                </a:solidFill>
                <a:cs typeface="Arial"/>
              </a:rPr>
              <a:t>are</a:t>
            </a:r>
            <a:r>
              <a:rPr lang="en-US" sz="1050" spc="40" dirty="0">
                <a:solidFill>
                  <a:prstClr val="black"/>
                </a:solidFill>
                <a:cs typeface="Arial"/>
              </a:rPr>
              <a:t> </a:t>
            </a:r>
            <a:r>
              <a:rPr lang="en-US" sz="1050" spc="-5" dirty="0">
                <a:solidFill>
                  <a:prstClr val="black"/>
                </a:solidFill>
                <a:cs typeface="Arial"/>
              </a:rPr>
              <a:t>A</a:t>
            </a:r>
            <a:r>
              <a:rPr lang="en-US" sz="1050" spc="-15" dirty="0">
                <a:solidFill>
                  <a:prstClr val="black"/>
                </a:solidFill>
                <a:cs typeface="Arial"/>
              </a:rPr>
              <a:t>c</a:t>
            </a:r>
            <a:r>
              <a:rPr lang="en-US" sz="1050" spc="-10" dirty="0">
                <a:solidFill>
                  <a:prstClr val="black"/>
                </a:solidFill>
                <a:cs typeface="Arial"/>
              </a:rPr>
              <a:t>t</a:t>
            </a:r>
            <a:r>
              <a:rPr lang="en-US" sz="1050" dirty="0">
                <a:solidFill>
                  <a:prstClr val="black"/>
                </a:solidFill>
                <a:cs typeface="Arial"/>
              </a:rPr>
              <a:t>). </a:t>
            </a:r>
            <a:r>
              <a:rPr lang="en-US" sz="1050" spc="-5" dirty="0">
                <a:solidFill>
                  <a:prstClr val="black"/>
                </a:solidFill>
                <a:cs typeface="Arial"/>
              </a:rPr>
              <a:t>A</a:t>
            </a:r>
            <a:r>
              <a:rPr lang="en-US" sz="1050" dirty="0">
                <a:solidFill>
                  <a:prstClr val="black"/>
                </a:solidFill>
                <a:cs typeface="Arial"/>
              </a:rPr>
              <a:t>s </a:t>
            </a:r>
            <a:r>
              <a:rPr lang="en-US" sz="1050" spc="-100" dirty="0">
                <a:solidFill>
                  <a:prstClr val="black"/>
                </a:solidFill>
                <a:cs typeface="Arial"/>
              </a:rPr>
              <a:t> </a:t>
            </a:r>
            <a:r>
              <a:rPr lang="en-US" sz="1050" dirty="0">
                <a:solidFill>
                  <a:prstClr val="black"/>
                </a:solidFill>
                <a:cs typeface="Arial"/>
              </a:rPr>
              <a:t>p</a:t>
            </a:r>
            <a:r>
              <a:rPr lang="en-US" sz="1050" spc="-5" dirty="0">
                <a:solidFill>
                  <a:prstClr val="black"/>
                </a:solidFill>
                <a:cs typeface="Arial"/>
              </a:rPr>
              <a:t>e</a:t>
            </a:r>
            <a:r>
              <a:rPr lang="en-US" sz="1050" spc="-10" dirty="0">
                <a:solidFill>
                  <a:prstClr val="black"/>
                </a:solidFill>
                <a:cs typeface="Arial"/>
              </a:rPr>
              <a:t>r</a:t>
            </a:r>
            <a:r>
              <a:rPr lang="en-US" sz="1050" dirty="0">
                <a:solidFill>
                  <a:prstClr val="black"/>
                </a:solidFill>
                <a:cs typeface="Arial"/>
              </a:rPr>
              <a:t>m</a:t>
            </a:r>
            <a:r>
              <a:rPr lang="en-US" sz="1050" spc="-10" dirty="0">
                <a:solidFill>
                  <a:prstClr val="black"/>
                </a:solidFill>
                <a:cs typeface="Arial"/>
              </a:rPr>
              <a:t>it</a:t>
            </a:r>
            <a:r>
              <a:rPr lang="en-US" sz="1050" dirty="0">
                <a:solidFill>
                  <a:prstClr val="black"/>
                </a:solidFill>
                <a:cs typeface="Arial"/>
              </a:rPr>
              <a:t>ted </a:t>
            </a:r>
            <a:r>
              <a:rPr lang="en-US" sz="1050" spc="-110" dirty="0">
                <a:solidFill>
                  <a:prstClr val="black"/>
                </a:solidFill>
                <a:cs typeface="Arial"/>
              </a:rPr>
              <a:t> </a:t>
            </a:r>
            <a:r>
              <a:rPr lang="en-US" sz="1050" spc="-5" dirty="0">
                <a:solidFill>
                  <a:prstClr val="black"/>
                </a:solidFill>
                <a:cs typeface="Arial"/>
              </a:rPr>
              <a:t>b</a:t>
            </a:r>
            <a:r>
              <a:rPr lang="en-US" sz="1050" dirty="0">
                <a:solidFill>
                  <a:prstClr val="black"/>
                </a:solidFill>
                <a:cs typeface="Arial"/>
              </a:rPr>
              <a:t>y </a:t>
            </a:r>
            <a:r>
              <a:rPr lang="en-US" sz="1050" spc="-110" dirty="0">
                <a:solidFill>
                  <a:prstClr val="black"/>
                </a:solidFill>
                <a:cs typeface="Arial"/>
              </a:rPr>
              <a:t> </a:t>
            </a:r>
            <a:r>
              <a:rPr lang="en-US" sz="1050" dirty="0">
                <a:solidFill>
                  <a:prstClr val="black"/>
                </a:solidFill>
                <a:cs typeface="Arial"/>
              </a:rPr>
              <a:t>the </a:t>
            </a:r>
            <a:r>
              <a:rPr lang="en-US" sz="1050" spc="-114" dirty="0">
                <a:solidFill>
                  <a:prstClr val="black"/>
                </a:solidFill>
                <a:cs typeface="Arial"/>
              </a:rPr>
              <a:t> </a:t>
            </a:r>
            <a:r>
              <a:rPr lang="en-US" sz="1050" spc="-20" dirty="0">
                <a:solidFill>
                  <a:prstClr val="black"/>
                </a:solidFill>
                <a:cs typeface="Arial"/>
              </a:rPr>
              <a:t>A</a:t>
            </a:r>
            <a:r>
              <a:rPr lang="en-US" sz="1050" dirty="0">
                <a:solidFill>
                  <a:prstClr val="black"/>
                </a:solidFill>
                <a:cs typeface="Arial"/>
              </a:rPr>
              <a:t>f</a:t>
            </a:r>
            <a:r>
              <a:rPr lang="en-US" sz="1050" spc="-10" dirty="0">
                <a:solidFill>
                  <a:prstClr val="black"/>
                </a:solidFill>
                <a:cs typeface="Arial"/>
              </a:rPr>
              <a:t>f</a:t>
            </a:r>
            <a:r>
              <a:rPr lang="en-US" sz="1050" dirty="0">
                <a:solidFill>
                  <a:prstClr val="black"/>
                </a:solidFill>
                <a:cs typeface="Arial"/>
              </a:rPr>
              <a:t>ordab</a:t>
            </a:r>
            <a:r>
              <a:rPr lang="en-US" sz="1050" spc="-10" dirty="0">
                <a:solidFill>
                  <a:prstClr val="black"/>
                </a:solidFill>
                <a:cs typeface="Arial"/>
              </a:rPr>
              <a:t>l</a:t>
            </a:r>
            <a:r>
              <a:rPr lang="en-US" sz="1050" dirty="0">
                <a:solidFill>
                  <a:prstClr val="black"/>
                </a:solidFill>
                <a:cs typeface="Arial"/>
              </a:rPr>
              <a:t>e </a:t>
            </a:r>
            <a:r>
              <a:rPr lang="en-US" sz="1050" spc="-95" dirty="0">
                <a:solidFill>
                  <a:prstClr val="black"/>
                </a:solidFill>
                <a:cs typeface="Arial"/>
              </a:rPr>
              <a:t> </a:t>
            </a:r>
            <a:r>
              <a:rPr lang="en-US" sz="1050" spc="-10" dirty="0">
                <a:solidFill>
                  <a:prstClr val="black"/>
                </a:solidFill>
                <a:cs typeface="Arial"/>
              </a:rPr>
              <a:t>C</a:t>
            </a:r>
            <a:r>
              <a:rPr lang="en-US" sz="1050" dirty="0">
                <a:solidFill>
                  <a:prstClr val="black"/>
                </a:solidFill>
                <a:cs typeface="Arial"/>
              </a:rPr>
              <a:t>are </a:t>
            </a:r>
            <a:r>
              <a:rPr lang="en-US" sz="1050" spc="-95" dirty="0">
                <a:solidFill>
                  <a:prstClr val="black"/>
                </a:solidFill>
                <a:cs typeface="Arial"/>
              </a:rPr>
              <a:t> </a:t>
            </a:r>
            <a:r>
              <a:rPr lang="en-US" sz="1050" spc="-5" dirty="0">
                <a:solidFill>
                  <a:prstClr val="black"/>
                </a:solidFill>
                <a:cs typeface="Arial"/>
              </a:rPr>
              <a:t>A</a:t>
            </a:r>
            <a:r>
              <a:rPr lang="en-US" sz="1050" spc="-15" dirty="0">
                <a:solidFill>
                  <a:prstClr val="black"/>
                </a:solidFill>
                <a:cs typeface="Arial"/>
              </a:rPr>
              <a:t>c</a:t>
            </a:r>
            <a:r>
              <a:rPr lang="en-US" sz="1050" spc="-10" dirty="0">
                <a:solidFill>
                  <a:prstClr val="black"/>
                </a:solidFill>
                <a:cs typeface="Arial"/>
              </a:rPr>
              <a:t>t</a:t>
            </a:r>
            <a:r>
              <a:rPr lang="en-US" sz="1050" dirty="0">
                <a:solidFill>
                  <a:prstClr val="black"/>
                </a:solidFill>
                <a:cs typeface="Arial"/>
              </a:rPr>
              <a:t>, </a:t>
            </a:r>
            <a:r>
              <a:rPr lang="en-US" sz="1050" spc="-95" dirty="0">
                <a:solidFill>
                  <a:prstClr val="black"/>
                </a:solidFill>
                <a:cs typeface="Arial"/>
              </a:rPr>
              <a:t> </a:t>
            </a:r>
            <a:r>
              <a:rPr lang="en-US" sz="1050" dirty="0">
                <a:solidFill>
                  <a:prstClr val="black"/>
                </a:solidFill>
                <a:cs typeface="Arial"/>
              </a:rPr>
              <a:t>a </a:t>
            </a:r>
            <a:r>
              <a:rPr lang="en-US" sz="1050" spc="-125" dirty="0">
                <a:solidFill>
                  <a:prstClr val="black"/>
                </a:solidFill>
                <a:cs typeface="Arial"/>
              </a:rPr>
              <a:t> </a:t>
            </a:r>
            <a:r>
              <a:rPr lang="en-US" sz="1050" spc="5" dirty="0">
                <a:solidFill>
                  <a:prstClr val="black"/>
                </a:solidFill>
                <a:cs typeface="Arial"/>
              </a:rPr>
              <a:t>g</a:t>
            </a:r>
            <a:r>
              <a:rPr lang="en-US" sz="1050" dirty="0">
                <a:solidFill>
                  <a:prstClr val="black"/>
                </a:solidFill>
                <a:cs typeface="Arial"/>
              </a:rPr>
              <a:t>r</a:t>
            </a:r>
            <a:r>
              <a:rPr lang="en-US" sz="1050" spc="-15" dirty="0">
                <a:solidFill>
                  <a:prstClr val="black"/>
                </a:solidFill>
                <a:cs typeface="Arial"/>
              </a:rPr>
              <a:t>a</a:t>
            </a:r>
            <a:r>
              <a:rPr lang="en-US" sz="1050" dirty="0">
                <a:solidFill>
                  <a:prstClr val="black"/>
                </a:solidFill>
                <a:cs typeface="Arial"/>
              </a:rPr>
              <a:t>n</a:t>
            </a:r>
            <a:r>
              <a:rPr lang="en-US" sz="1050" spc="-20" dirty="0">
                <a:solidFill>
                  <a:prstClr val="black"/>
                </a:solidFill>
                <a:cs typeface="Arial"/>
              </a:rPr>
              <a:t>d</a:t>
            </a:r>
            <a:r>
              <a:rPr lang="en-US" sz="1050" spc="15" dirty="0">
                <a:solidFill>
                  <a:prstClr val="black"/>
                </a:solidFill>
                <a:cs typeface="Arial"/>
              </a:rPr>
              <a:t>f</a:t>
            </a:r>
            <a:r>
              <a:rPr lang="en-US" sz="1050" spc="-15" dirty="0">
                <a:solidFill>
                  <a:prstClr val="black"/>
                </a:solidFill>
                <a:cs typeface="Arial"/>
              </a:rPr>
              <a:t>a</a:t>
            </a:r>
            <a:r>
              <a:rPr lang="en-US" sz="1050" dirty="0">
                <a:solidFill>
                  <a:prstClr val="black"/>
                </a:solidFill>
                <a:cs typeface="Arial"/>
              </a:rPr>
              <a:t>th</a:t>
            </a:r>
            <a:r>
              <a:rPr lang="en-US" sz="1050" spc="-20" dirty="0">
                <a:solidFill>
                  <a:prstClr val="black"/>
                </a:solidFill>
                <a:cs typeface="Arial"/>
              </a:rPr>
              <a:t>e</a:t>
            </a:r>
            <a:r>
              <a:rPr lang="en-US" sz="1050" dirty="0">
                <a:solidFill>
                  <a:prstClr val="black"/>
                </a:solidFill>
                <a:cs typeface="Arial"/>
              </a:rPr>
              <a:t>red </a:t>
            </a:r>
            <a:r>
              <a:rPr lang="en-US" sz="1050" spc="-95"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a:t>
            </a:r>
            <a:r>
              <a:rPr lang="en-US" sz="1050" spc="-11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 </a:t>
            </a:r>
            <a:r>
              <a:rPr lang="en-US" sz="1050" spc="-100" dirty="0">
                <a:solidFill>
                  <a:prstClr val="black"/>
                </a:solidFill>
                <a:cs typeface="Arial"/>
              </a:rPr>
              <a:t> </a:t>
            </a:r>
            <a:r>
              <a:rPr lang="en-US" sz="1050" dirty="0">
                <a:solidFill>
                  <a:prstClr val="black"/>
                </a:solidFill>
                <a:cs typeface="Arial"/>
              </a:rPr>
              <a:t>can </a:t>
            </a:r>
            <a:r>
              <a:rPr lang="en-US" sz="1050" spc="-100" dirty="0">
                <a:solidFill>
                  <a:prstClr val="black"/>
                </a:solidFill>
                <a:cs typeface="Arial"/>
              </a:rPr>
              <a:t> </a:t>
            </a:r>
            <a:r>
              <a:rPr lang="en-US" sz="1050" dirty="0">
                <a:solidFill>
                  <a:prstClr val="black"/>
                </a:solidFill>
                <a:cs typeface="Arial"/>
              </a:rPr>
              <a:t>pr</a:t>
            </a:r>
            <a:r>
              <a:rPr lang="en-US" sz="1050" spc="-15" dirty="0">
                <a:solidFill>
                  <a:prstClr val="black"/>
                </a:solidFill>
                <a:cs typeface="Arial"/>
              </a:rPr>
              <a:t>e</a:t>
            </a:r>
            <a:r>
              <a:rPr lang="en-US" sz="1050" dirty="0">
                <a:solidFill>
                  <a:prstClr val="black"/>
                </a:solidFill>
                <a:cs typeface="Arial"/>
              </a:rPr>
              <a:t>ser</a:t>
            </a:r>
            <a:r>
              <a:rPr lang="en-US" sz="1050" spc="-10" dirty="0">
                <a:solidFill>
                  <a:prstClr val="black"/>
                </a:solidFill>
                <a:cs typeface="Arial"/>
              </a:rPr>
              <a:t>v</a:t>
            </a:r>
            <a:r>
              <a:rPr lang="en-US" sz="1050" dirty="0">
                <a:solidFill>
                  <a:prstClr val="black"/>
                </a:solidFill>
                <a:cs typeface="Arial"/>
              </a:rPr>
              <a:t>e </a:t>
            </a:r>
            <a:r>
              <a:rPr lang="en-US" sz="1050" spc="-95"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e</a:t>
            </a:r>
            <a:r>
              <a:rPr lang="en-US" sz="1050" spc="-10" dirty="0">
                <a:solidFill>
                  <a:prstClr val="black"/>
                </a:solidFill>
                <a:cs typeface="Arial"/>
              </a:rPr>
              <a:t>r</a:t>
            </a:r>
            <a:r>
              <a:rPr lang="en-US" sz="1050" dirty="0">
                <a:solidFill>
                  <a:prstClr val="black"/>
                </a:solidFill>
                <a:cs typeface="Arial"/>
              </a:rPr>
              <a:t>ta</a:t>
            </a:r>
            <a:r>
              <a:rPr lang="en-US" sz="1050" spc="-10" dirty="0">
                <a:solidFill>
                  <a:prstClr val="black"/>
                </a:solidFill>
                <a:cs typeface="Arial"/>
              </a:rPr>
              <a:t>i</a:t>
            </a:r>
            <a:r>
              <a:rPr lang="en-US" sz="1050" dirty="0">
                <a:solidFill>
                  <a:prstClr val="black"/>
                </a:solidFill>
                <a:cs typeface="Arial"/>
              </a:rPr>
              <a:t>n </a:t>
            </a:r>
            <a:r>
              <a:rPr lang="en-US" sz="1050" spc="-100" dirty="0">
                <a:solidFill>
                  <a:prstClr val="black"/>
                </a:solidFill>
                <a:cs typeface="Arial"/>
              </a:rPr>
              <a:t> </a:t>
            </a:r>
            <a:r>
              <a:rPr lang="en-US" sz="1050" dirty="0">
                <a:solidFill>
                  <a:prstClr val="black"/>
                </a:solidFill>
                <a:cs typeface="Arial"/>
              </a:rPr>
              <a:t>b</a:t>
            </a:r>
            <a:r>
              <a:rPr lang="en-US" sz="1050" spc="-5" dirty="0">
                <a:solidFill>
                  <a:prstClr val="black"/>
                </a:solidFill>
                <a:cs typeface="Arial"/>
              </a:rPr>
              <a:t>a</a:t>
            </a:r>
            <a:r>
              <a:rPr lang="en-US" sz="1050" dirty="0">
                <a:solidFill>
                  <a:prstClr val="black"/>
                </a:solidFill>
                <a:cs typeface="Arial"/>
              </a:rPr>
              <a:t>s</a:t>
            </a:r>
            <a:r>
              <a:rPr lang="en-US" sz="1050" spc="-10" dirty="0">
                <a:solidFill>
                  <a:prstClr val="black"/>
                </a:solidFill>
                <a:cs typeface="Arial"/>
              </a:rPr>
              <a:t>i</a:t>
            </a:r>
            <a:r>
              <a:rPr lang="en-US" sz="1050" dirty="0">
                <a:solidFill>
                  <a:prstClr val="black"/>
                </a:solidFill>
                <a:cs typeface="Arial"/>
              </a:rPr>
              <a:t>c </a:t>
            </a:r>
            <a:r>
              <a:rPr lang="en-US" sz="1050" spc="-10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co</a:t>
            </a:r>
            <a:r>
              <a:rPr lang="en-US" sz="1050" spc="-15" dirty="0">
                <a:solidFill>
                  <a:prstClr val="black"/>
                </a:solidFill>
                <a:cs typeface="Arial"/>
              </a:rPr>
              <a:t>v</a:t>
            </a:r>
            <a:r>
              <a:rPr lang="en-US" sz="1050" dirty="0">
                <a:solidFill>
                  <a:prstClr val="black"/>
                </a:solidFill>
                <a:cs typeface="Arial"/>
              </a:rPr>
              <a:t>era</a:t>
            </a:r>
            <a:r>
              <a:rPr lang="en-US" sz="1050" spc="10" dirty="0">
                <a:solidFill>
                  <a:prstClr val="black"/>
                </a:solidFill>
                <a:cs typeface="Arial"/>
              </a:rPr>
              <a:t>g</a:t>
            </a:r>
            <a:r>
              <a:rPr lang="en-US" sz="1050" dirty="0">
                <a:solidFill>
                  <a:prstClr val="black"/>
                </a:solidFill>
                <a:cs typeface="Arial"/>
              </a:rPr>
              <a:t>e</a:t>
            </a:r>
            <a:r>
              <a:rPr lang="en-US" sz="1050" spc="65" dirty="0">
                <a:solidFill>
                  <a:prstClr val="black"/>
                </a:solidFill>
                <a:cs typeface="Arial"/>
              </a:rPr>
              <a:t> </a:t>
            </a:r>
            <a:r>
              <a:rPr lang="en-US" sz="1050" dirty="0">
                <a:solidFill>
                  <a:prstClr val="black"/>
                </a:solidFill>
                <a:cs typeface="Arial"/>
              </a:rPr>
              <a:t>th</a:t>
            </a:r>
            <a:r>
              <a:rPr lang="en-US" sz="1050" spc="-20" dirty="0">
                <a:solidFill>
                  <a:prstClr val="black"/>
                </a:solidFill>
                <a:cs typeface="Arial"/>
              </a:rPr>
              <a:t>a</a:t>
            </a:r>
            <a:r>
              <a:rPr lang="en-US" sz="1050" dirty="0">
                <a:solidFill>
                  <a:prstClr val="black"/>
                </a:solidFill>
                <a:cs typeface="Arial"/>
              </a:rPr>
              <a:t>t</a:t>
            </a:r>
            <a:r>
              <a:rPr lang="en-US" sz="1050" spc="80"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as</a:t>
            </a:r>
            <a:r>
              <a:rPr lang="en-US" sz="1050" spc="85" dirty="0">
                <a:solidFill>
                  <a:prstClr val="black"/>
                </a:solidFill>
                <a:cs typeface="Arial"/>
              </a:rPr>
              <a:t> </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re</a:t>
            </a:r>
            <a:r>
              <a:rPr lang="en-US" sz="1050" spc="-5" dirty="0">
                <a:solidFill>
                  <a:prstClr val="black"/>
                </a:solidFill>
                <a:cs typeface="Arial"/>
              </a:rPr>
              <a:t>a</a:t>
            </a:r>
            <a:r>
              <a:rPr lang="en-US" sz="1050" dirty="0">
                <a:solidFill>
                  <a:prstClr val="black"/>
                </a:solidFill>
                <a:cs typeface="Arial"/>
              </a:rPr>
              <a:t>dy</a:t>
            </a:r>
            <a:r>
              <a:rPr lang="en-US" sz="1050" spc="75" dirty="0">
                <a:solidFill>
                  <a:prstClr val="black"/>
                </a:solidFill>
                <a:cs typeface="Arial"/>
              </a:rPr>
              <a:t> </a:t>
            </a:r>
            <a:r>
              <a:rPr lang="en-US" sz="1050" spc="-5" dirty="0">
                <a:solidFill>
                  <a:prstClr val="black"/>
                </a:solidFill>
                <a:cs typeface="Arial"/>
              </a:rPr>
              <a:t>i</a:t>
            </a:r>
            <a:r>
              <a:rPr lang="en-US" sz="1050" dirty="0">
                <a:solidFill>
                  <a:prstClr val="black"/>
                </a:solidFill>
                <a:cs typeface="Arial"/>
              </a:rPr>
              <a:t>n</a:t>
            </a:r>
            <a:r>
              <a:rPr lang="en-US" sz="1050" spc="85" dirty="0">
                <a:solidFill>
                  <a:prstClr val="black"/>
                </a:solidFill>
                <a:cs typeface="Arial"/>
              </a:rPr>
              <a:t> </a:t>
            </a:r>
            <a:r>
              <a:rPr lang="en-US" sz="1050" spc="-15" dirty="0">
                <a:solidFill>
                  <a:prstClr val="black"/>
                </a:solidFill>
                <a:cs typeface="Arial"/>
              </a:rPr>
              <a:t>e</a:t>
            </a:r>
            <a:r>
              <a:rPr lang="en-US" sz="1050" dirty="0">
                <a:solidFill>
                  <a:prstClr val="black"/>
                </a:solidFill>
                <a:cs typeface="Arial"/>
              </a:rPr>
              <a:t>ff</a:t>
            </a:r>
            <a:r>
              <a:rPr lang="en-US" sz="1050" spc="-15" dirty="0">
                <a:solidFill>
                  <a:prstClr val="black"/>
                </a:solidFill>
                <a:cs typeface="Arial"/>
              </a:rPr>
              <a:t>ec</a:t>
            </a:r>
            <a:r>
              <a:rPr lang="en-US" sz="1050" dirty="0">
                <a:solidFill>
                  <a:prstClr val="black"/>
                </a:solidFill>
                <a:cs typeface="Arial"/>
              </a:rPr>
              <a:t>t</a:t>
            </a:r>
            <a:r>
              <a:rPr lang="en-US" sz="1050" spc="85"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n</a:t>
            </a:r>
            <a:r>
              <a:rPr lang="en-US" sz="1050" spc="85" dirty="0">
                <a:solidFill>
                  <a:prstClr val="black"/>
                </a:solidFill>
                <a:cs typeface="Arial"/>
              </a:rPr>
              <a:t> </a:t>
            </a:r>
            <a:r>
              <a:rPr lang="en-US" sz="1050" dirty="0">
                <a:solidFill>
                  <a:prstClr val="black"/>
                </a:solidFill>
                <a:cs typeface="Arial"/>
              </a:rPr>
              <a:t>th</a:t>
            </a:r>
            <a:r>
              <a:rPr lang="en-US" sz="1050" spc="-20" dirty="0">
                <a:solidFill>
                  <a:prstClr val="black"/>
                </a:solidFill>
                <a:cs typeface="Arial"/>
              </a:rPr>
              <a:t>a</a:t>
            </a:r>
            <a:r>
              <a:rPr lang="en-US" sz="1050" dirty="0">
                <a:solidFill>
                  <a:prstClr val="black"/>
                </a:solidFill>
                <a:cs typeface="Arial"/>
              </a:rPr>
              <a:t>t</a:t>
            </a:r>
            <a:r>
              <a:rPr lang="en-US" sz="1050" spc="80" dirty="0">
                <a:solidFill>
                  <a:prstClr val="black"/>
                </a:solidFill>
                <a:cs typeface="Arial"/>
              </a:rPr>
              <a:t> </a:t>
            </a:r>
            <a:r>
              <a:rPr lang="en-US" sz="1050" spc="-10" dirty="0">
                <a:solidFill>
                  <a:prstClr val="black"/>
                </a:solidFill>
                <a:cs typeface="Arial"/>
              </a:rPr>
              <a:t>l</a:t>
            </a:r>
            <a:r>
              <a:rPr lang="en-US" sz="1050" dirty="0">
                <a:solidFill>
                  <a:prstClr val="black"/>
                </a:solidFill>
                <a:cs typeface="Arial"/>
              </a:rPr>
              <a:t>aw</a:t>
            </a:r>
            <a:r>
              <a:rPr lang="en-US" sz="1050" spc="80"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as</a:t>
            </a:r>
            <a:r>
              <a:rPr lang="en-US" sz="1050" spc="85" dirty="0">
                <a:solidFill>
                  <a:prstClr val="black"/>
                </a:solidFill>
                <a:cs typeface="Arial"/>
              </a:rPr>
              <a:t> </a:t>
            </a:r>
            <a:r>
              <a:rPr lang="en-US" sz="1050" dirty="0">
                <a:solidFill>
                  <a:prstClr val="black"/>
                </a:solidFill>
                <a:cs typeface="Arial"/>
              </a:rPr>
              <a:t>e</a:t>
            </a:r>
            <a:r>
              <a:rPr lang="en-US" sz="1050" spc="-5" dirty="0">
                <a:solidFill>
                  <a:prstClr val="black"/>
                </a:solidFill>
                <a:cs typeface="Arial"/>
              </a:rPr>
              <a:t>n</a:t>
            </a:r>
            <a:r>
              <a:rPr lang="en-US" sz="1050" dirty="0">
                <a:solidFill>
                  <a:prstClr val="black"/>
                </a:solidFill>
                <a:cs typeface="Arial"/>
              </a:rPr>
              <a:t>acte</a:t>
            </a:r>
            <a:r>
              <a:rPr lang="en-US" sz="1050" spc="-15" dirty="0">
                <a:solidFill>
                  <a:prstClr val="black"/>
                </a:solidFill>
                <a:cs typeface="Arial"/>
              </a:rPr>
              <a:t>d</a:t>
            </a:r>
            <a:r>
              <a:rPr lang="en-US" sz="1050" dirty="0">
                <a:solidFill>
                  <a:prstClr val="black"/>
                </a:solidFill>
                <a:cs typeface="Arial"/>
              </a:rPr>
              <a:t>.  </a:t>
            </a:r>
            <a:r>
              <a:rPr lang="en-US" sz="1050" spc="-145" dirty="0">
                <a:solidFill>
                  <a:prstClr val="black"/>
                </a:solidFill>
                <a:cs typeface="Arial"/>
              </a:rPr>
              <a:t> </a:t>
            </a:r>
            <a:r>
              <a:rPr lang="en-US" sz="1050" spc="-5" dirty="0">
                <a:solidFill>
                  <a:prstClr val="black"/>
                </a:solidFill>
                <a:cs typeface="Arial"/>
              </a:rPr>
              <a:t>B</a:t>
            </a:r>
            <a:r>
              <a:rPr lang="en-US" sz="1050" dirty="0">
                <a:solidFill>
                  <a:prstClr val="black"/>
                </a:solidFill>
                <a:cs typeface="Arial"/>
              </a:rPr>
              <a:t>e</a:t>
            </a:r>
            <a:r>
              <a:rPr lang="en-US" sz="1050" spc="-10" dirty="0">
                <a:solidFill>
                  <a:prstClr val="black"/>
                </a:solidFill>
                <a:cs typeface="Arial"/>
              </a:rPr>
              <a:t>i</a:t>
            </a:r>
            <a:r>
              <a:rPr lang="en-US" sz="1050" dirty="0">
                <a:solidFill>
                  <a:prstClr val="black"/>
                </a:solidFill>
                <a:cs typeface="Arial"/>
              </a:rPr>
              <a:t>ng</a:t>
            </a:r>
            <a:r>
              <a:rPr lang="en-US" sz="1050" spc="70" dirty="0">
                <a:solidFill>
                  <a:prstClr val="black"/>
                </a:solidFill>
                <a:cs typeface="Arial"/>
              </a:rPr>
              <a:t> </a:t>
            </a:r>
            <a:r>
              <a:rPr lang="en-US" sz="1050" dirty="0">
                <a:solidFill>
                  <a:prstClr val="black"/>
                </a:solidFill>
                <a:cs typeface="Arial"/>
              </a:rPr>
              <a:t>a</a:t>
            </a:r>
            <a:r>
              <a:rPr lang="en-US" sz="1050" spc="75" dirty="0">
                <a:solidFill>
                  <a:prstClr val="black"/>
                </a:solidFill>
                <a:cs typeface="Arial"/>
              </a:rPr>
              <a:t> </a:t>
            </a:r>
            <a:r>
              <a:rPr lang="en-US" sz="1050" dirty="0">
                <a:solidFill>
                  <a:prstClr val="black"/>
                </a:solidFill>
                <a:cs typeface="Arial"/>
              </a:rPr>
              <a:t>gran</a:t>
            </a:r>
            <a:r>
              <a:rPr lang="en-US" sz="1050" spc="-20" dirty="0">
                <a:solidFill>
                  <a:prstClr val="black"/>
                </a:solidFill>
                <a:cs typeface="Arial"/>
              </a:rPr>
              <a:t>d</a:t>
            </a:r>
            <a:r>
              <a:rPr lang="en-US" sz="1050" dirty="0">
                <a:solidFill>
                  <a:prstClr val="black"/>
                </a:solidFill>
                <a:cs typeface="Arial"/>
              </a:rPr>
              <a:t>f</a:t>
            </a:r>
            <a:r>
              <a:rPr lang="en-US" sz="1050" spc="-15" dirty="0">
                <a:solidFill>
                  <a:prstClr val="black"/>
                </a:solidFill>
                <a:cs typeface="Arial"/>
              </a:rPr>
              <a:t>a</a:t>
            </a:r>
            <a:r>
              <a:rPr lang="en-US" sz="1050" dirty="0">
                <a:solidFill>
                  <a:prstClr val="black"/>
                </a:solidFill>
                <a:cs typeface="Arial"/>
              </a:rPr>
              <a:t>th</a:t>
            </a:r>
            <a:r>
              <a:rPr lang="en-US" sz="1050" spc="-5" dirty="0">
                <a:solidFill>
                  <a:prstClr val="black"/>
                </a:solidFill>
                <a:cs typeface="Arial"/>
              </a:rPr>
              <a:t>e</a:t>
            </a:r>
            <a:r>
              <a:rPr lang="en-US" sz="1050" dirty="0">
                <a:solidFill>
                  <a:prstClr val="black"/>
                </a:solidFill>
                <a:cs typeface="Arial"/>
              </a:rPr>
              <a:t>red</a:t>
            </a:r>
            <a:r>
              <a:rPr lang="en-US" sz="1050" spc="8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a:t>
            </a:r>
            <a:r>
              <a:rPr lang="en-US" sz="1050" spc="75" dirty="0">
                <a:solidFill>
                  <a:prstClr val="black"/>
                </a:solidFill>
                <a:cs typeface="Arial"/>
              </a:rPr>
              <a:t> </a:t>
            </a:r>
            <a:r>
              <a:rPr lang="en-US" sz="1050" spc="-15"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85" dirty="0">
                <a:solidFill>
                  <a:prstClr val="black"/>
                </a:solidFill>
                <a:cs typeface="Arial"/>
              </a:rPr>
              <a:t> </a:t>
            </a:r>
            <a:r>
              <a:rPr lang="en-US" sz="1050" dirty="0">
                <a:solidFill>
                  <a:prstClr val="black"/>
                </a:solidFill>
                <a:cs typeface="Arial"/>
              </a:rPr>
              <a:t>me</a:t>
            </a:r>
            <a:r>
              <a:rPr lang="en-US" sz="1050" spc="-5" dirty="0">
                <a:solidFill>
                  <a:prstClr val="black"/>
                </a:solidFill>
                <a:cs typeface="Arial"/>
              </a:rPr>
              <a:t>a</a:t>
            </a:r>
            <a:r>
              <a:rPr lang="en-US" sz="1050" dirty="0">
                <a:solidFill>
                  <a:prstClr val="black"/>
                </a:solidFill>
                <a:cs typeface="Arial"/>
              </a:rPr>
              <a:t>ns th</a:t>
            </a:r>
            <a:r>
              <a:rPr lang="en-US" sz="1050" spc="-20" dirty="0">
                <a:solidFill>
                  <a:prstClr val="black"/>
                </a:solidFill>
                <a:cs typeface="Arial"/>
              </a:rPr>
              <a:t>a</a:t>
            </a:r>
            <a:r>
              <a:rPr lang="en-US" sz="1050" dirty="0">
                <a:solidFill>
                  <a:prstClr val="black"/>
                </a:solidFill>
                <a:cs typeface="Arial"/>
              </a:rPr>
              <a:t>t</a:t>
            </a:r>
            <a:r>
              <a:rPr lang="en-US" sz="1050" spc="105" dirty="0">
                <a:solidFill>
                  <a:prstClr val="black"/>
                </a:solidFill>
                <a:cs typeface="Arial"/>
              </a:rPr>
              <a:t> </a:t>
            </a:r>
            <a:r>
              <a:rPr lang="en-US" sz="1050" spc="-15" dirty="0">
                <a:solidFill>
                  <a:prstClr val="black"/>
                </a:solidFill>
                <a:cs typeface="Arial"/>
              </a:rPr>
              <a:t>y</a:t>
            </a:r>
            <a:r>
              <a:rPr lang="en-US" sz="1050" dirty="0">
                <a:solidFill>
                  <a:prstClr val="black"/>
                </a:solidFill>
                <a:cs typeface="Arial"/>
              </a:rPr>
              <a:t>o</a:t>
            </a:r>
            <a:r>
              <a:rPr lang="en-US" sz="1050" spc="-5" dirty="0">
                <a:solidFill>
                  <a:prstClr val="black"/>
                </a:solidFill>
                <a:cs typeface="Arial"/>
              </a:rPr>
              <a:t>u</a:t>
            </a:r>
            <a:r>
              <a:rPr lang="en-US" sz="1050" dirty="0">
                <a:solidFill>
                  <a:prstClr val="black"/>
                </a:solidFill>
                <a:cs typeface="Arial"/>
              </a:rPr>
              <a:t>r</a:t>
            </a:r>
            <a:r>
              <a:rPr lang="en-US" sz="1050" spc="12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95" dirty="0">
                <a:solidFill>
                  <a:prstClr val="black"/>
                </a:solidFill>
                <a:cs typeface="Arial"/>
              </a:rPr>
              <a:t> </a:t>
            </a:r>
            <a:r>
              <a:rPr lang="en-US" sz="1050" dirty="0">
                <a:solidFill>
                  <a:prstClr val="black"/>
                </a:solidFill>
                <a:cs typeface="Arial"/>
              </a:rPr>
              <a:t>may</a:t>
            </a:r>
            <a:r>
              <a:rPr lang="en-US" sz="1050" spc="100" dirty="0">
                <a:solidFill>
                  <a:prstClr val="black"/>
                </a:solidFill>
                <a:cs typeface="Arial"/>
              </a:rPr>
              <a:t> </a:t>
            </a:r>
            <a:r>
              <a:rPr lang="en-US" sz="1050" dirty="0">
                <a:solidFill>
                  <a:prstClr val="black"/>
                </a:solidFill>
                <a:cs typeface="Arial"/>
              </a:rPr>
              <a:t>n</a:t>
            </a:r>
            <a:r>
              <a:rPr lang="en-US" sz="1050" spc="-20" dirty="0">
                <a:solidFill>
                  <a:prstClr val="black"/>
                </a:solidFill>
                <a:cs typeface="Arial"/>
              </a:rPr>
              <a:t>o</a:t>
            </a:r>
            <a:r>
              <a:rPr lang="en-US" sz="1050" dirty="0">
                <a:solidFill>
                  <a:prstClr val="black"/>
                </a:solidFill>
                <a:cs typeface="Arial"/>
              </a:rPr>
              <a:t>t</a:t>
            </a:r>
            <a:r>
              <a:rPr lang="en-US" sz="1050" spc="105" dirty="0">
                <a:solidFill>
                  <a:prstClr val="black"/>
                </a:solidFill>
                <a:cs typeface="Arial"/>
              </a:rPr>
              <a:t> </a:t>
            </a:r>
            <a:r>
              <a:rPr lang="en-US" sz="1050" spc="-10" dirty="0">
                <a:solidFill>
                  <a:prstClr val="black"/>
                </a:solidFill>
                <a:cs typeface="Arial"/>
              </a:rPr>
              <a:t>i</a:t>
            </a:r>
            <a:r>
              <a:rPr lang="en-US" sz="1050" dirty="0">
                <a:solidFill>
                  <a:prstClr val="black"/>
                </a:solidFill>
                <a:cs typeface="Arial"/>
              </a:rPr>
              <a:t>nc</a:t>
            </a:r>
            <a:r>
              <a:rPr lang="en-US" sz="1050" spc="-10" dirty="0">
                <a:solidFill>
                  <a:prstClr val="black"/>
                </a:solidFill>
                <a:cs typeface="Arial"/>
              </a:rPr>
              <a:t>l</a:t>
            </a:r>
            <a:r>
              <a:rPr lang="en-US" sz="1050" dirty="0">
                <a:solidFill>
                  <a:prstClr val="black"/>
                </a:solidFill>
                <a:cs typeface="Arial"/>
              </a:rPr>
              <a:t>u</a:t>
            </a:r>
            <a:r>
              <a:rPr lang="en-US" sz="1050" spc="-5" dirty="0">
                <a:solidFill>
                  <a:prstClr val="black"/>
                </a:solidFill>
                <a:cs typeface="Arial"/>
              </a:rPr>
              <a:t>d</a:t>
            </a:r>
            <a:r>
              <a:rPr lang="en-US" sz="1050" dirty="0">
                <a:solidFill>
                  <a:prstClr val="black"/>
                </a:solidFill>
                <a:cs typeface="Arial"/>
              </a:rPr>
              <a:t>e</a:t>
            </a:r>
            <a:r>
              <a:rPr lang="en-US" sz="1050" spc="110" dirty="0">
                <a:solidFill>
                  <a:prstClr val="black"/>
                </a:solidFill>
                <a:cs typeface="Arial"/>
              </a:rPr>
              <a:t> </a:t>
            </a:r>
            <a:r>
              <a:rPr lang="en-US" sz="1050" dirty="0">
                <a:solidFill>
                  <a:prstClr val="black"/>
                </a:solidFill>
                <a:cs typeface="Arial"/>
              </a:rPr>
              <a:t>ce</a:t>
            </a:r>
            <a:r>
              <a:rPr lang="en-US" sz="1050" spc="-10" dirty="0">
                <a:solidFill>
                  <a:prstClr val="black"/>
                </a:solidFill>
                <a:cs typeface="Arial"/>
              </a:rPr>
              <a:t>r</a:t>
            </a:r>
            <a:r>
              <a:rPr lang="en-US" sz="1050" dirty="0">
                <a:solidFill>
                  <a:prstClr val="black"/>
                </a:solidFill>
                <a:cs typeface="Arial"/>
              </a:rPr>
              <a:t>ta</a:t>
            </a:r>
            <a:r>
              <a:rPr lang="en-US" sz="1050" spc="-10" dirty="0">
                <a:solidFill>
                  <a:prstClr val="black"/>
                </a:solidFill>
                <a:cs typeface="Arial"/>
              </a:rPr>
              <a:t>i</a:t>
            </a:r>
            <a:r>
              <a:rPr lang="en-US" sz="1050" dirty="0">
                <a:solidFill>
                  <a:prstClr val="black"/>
                </a:solidFill>
                <a:cs typeface="Arial"/>
              </a:rPr>
              <a:t>n</a:t>
            </a:r>
            <a:r>
              <a:rPr lang="en-US" sz="1050" spc="114" dirty="0">
                <a:solidFill>
                  <a:prstClr val="black"/>
                </a:solidFill>
                <a:cs typeface="Arial"/>
              </a:rPr>
              <a:t> </a:t>
            </a:r>
            <a:r>
              <a:rPr lang="en-US" sz="1050" dirty="0">
                <a:solidFill>
                  <a:prstClr val="black"/>
                </a:solidFill>
                <a:cs typeface="Arial"/>
              </a:rPr>
              <a:t>co</a:t>
            </a:r>
            <a:r>
              <a:rPr lang="en-US" sz="1050" spc="-5" dirty="0">
                <a:solidFill>
                  <a:prstClr val="black"/>
                </a:solidFill>
                <a:cs typeface="Arial"/>
              </a:rPr>
              <a:t>n</a:t>
            </a:r>
            <a:r>
              <a:rPr lang="en-US" sz="1050" dirty="0">
                <a:solidFill>
                  <a:prstClr val="black"/>
                </a:solidFill>
                <a:cs typeface="Arial"/>
              </a:rPr>
              <a:t>s</a:t>
            </a:r>
            <a:r>
              <a:rPr lang="en-US" sz="1050" spc="-15" dirty="0">
                <a:solidFill>
                  <a:prstClr val="black"/>
                </a:solidFill>
                <a:cs typeface="Arial"/>
              </a:rPr>
              <a:t>u</a:t>
            </a:r>
            <a:r>
              <a:rPr lang="en-US" sz="1050" dirty="0">
                <a:solidFill>
                  <a:prstClr val="black"/>
                </a:solidFill>
                <a:cs typeface="Arial"/>
              </a:rPr>
              <a:t>m</a:t>
            </a:r>
            <a:r>
              <a:rPr lang="en-US" sz="1050" spc="-15" dirty="0">
                <a:solidFill>
                  <a:prstClr val="black"/>
                </a:solidFill>
                <a:cs typeface="Arial"/>
              </a:rPr>
              <a:t>e</a:t>
            </a:r>
            <a:r>
              <a:rPr lang="en-US" sz="1050" dirty="0">
                <a:solidFill>
                  <a:prstClr val="black"/>
                </a:solidFill>
                <a:cs typeface="Arial"/>
              </a:rPr>
              <a:t>r</a:t>
            </a:r>
            <a:r>
              <a:rPr lang="en-US" sz="1050" spc="105"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rot</a:t>
            </a:r>
            <a:r>
              <a:rPr lang="en-US" sz="1050" spc="-15" dirty="0">
                <a:solidFill>
                  <a:prstClr val="black"/>
                </a:solidFill>
                <a:cs typeface="Arial"/>
              </a:rPr>
              <a:t>ec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s</a:t>
            </a:r>
            <a:r>
              <a:rPr lang="en-US" sz="1050" spc="114"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a:t>
            </a:r>
            <a:r>
              <a:rPr lang="en-US" sz="1050" spc="105" dirty="0">
                <a:solidFill>
                  <a:prstClr val="black"/>
                </a:solidFill>
                <a:cs typeface="Arial"/>
              </a:rPr>
              <a:t> </a:t>
            </a:r>
            <a:r>
              <a:rPr lang="en-US" sz="1050" dirty="0">
                <a:solidFill>
                  <a:prstClr val="black"/>
                </a:solidFill>
                <a:cs typeface="Arial"/>
              </a:rPr>
              <a:t>the</a:t>
            </a:r>
            <a:r>
              <a:rPr lang="en-US" sz="1050" spc="95" dirty="0">
                <a:solidFill>
                  <a:prstClr val="black"/>
                </a:solidFill>
                <a:cs typeface="Arial"/>
              </a:rPr>
              <a:t> </a:t>
            </a:r>
            <a:r>
              <a:rPr lang="en-US" sz="1050" spc="-20" dirty="0">
                <a:solidFill>
                  <a:prstClr val="black"/>
                </a:solidFill>
                <a:cs typeface="Arial"/>
              </a:rPr>
              <a:t>A</a:t>
            </a:r>
            <a:r>
              <a:rPr lang="en-US" sz="1050" spc="-10" dirty="0">
                <a:solidFill>
                  <a:prstClr val="black"/>
                </a:solidFill>
                <a:cs typeface="Arial"/>
              </a:rPr>
              <a:t>f</a:t>
            </a:r>
            <a:r>
              <a:rPr lang="en-US" sz="1050" spc="15" dirty="0">
                <a:solidFill>
                  <a:prstClr val="black"/>
                </a:solidFill>
                <a:cs typeface="Arial"/>
              </a:rPr>
              <a:t>f</a:t>
            </a:r>
            <a:r>
              <a:rPr lang="en-US" sz="1050" spc="-15" dirty="0">
                <a:solidFill>
                  <a:prstClr val="black"/>
                </a:solidFill>
                <a:cs typeface="Arial"/>
              </a:rPr>
              <a:t>o</a:t>
            </a:r>
            <a:r>
              <a:rPr lang="en-US" sz="1050" spc="-10" dirty="0">
                <a:solidFill>
                  <a:prstClr val="black"/>
                </a:solidFill>
                <a:cs typeface="Arial"/>
              </a:rPr>
              <a:t>r</a:t>
            </a:r>
            <a:r>
              <a:rPr lang="en-US" sz="1050" dirty="0">
                <a:solidFill>
                  <a:prstClr val="black"/>
                </a:solidFill>
                <a:cs typeface="Arial"/>
              </a:rPr>
              <a:t>d</a:t>
            </a:r>
            <a:r>
              <a:rPr lang="en-US" sz="1050" spc="-5" dirty="0">
                <a:solidFill>
                  <a:prstClr val="black"/>
                </a:solidFill>
                <a:cs typeface="Arial"/>
              </a:rPr>
              <a:t>a</a:t>
            </a:r>
            <a:r>
              <a:rPr lang="en-US" sz="1050" dirty="0">
                <a:solidFill>
                  <a:prstClr val="black"/>
                </a:solidFill>
                <a:cs typeface="Arial"/>
              </a:rPr>
              <a:t>b</a:t>
            </a:r>
            <a:r>
              <a:rPr lang="en-US" sz="1050" spc="-10" dirty="0">
                <a:solidFill>
                  <a:prstClr val="black"/>
                </a:solidFill>
                <a:cs typeface="Arial"/>
              </a:rPr>
              <a:t>l</a:t>
            </a:r>
            <a:r>
              <a:rPr lang="en-US" sz="1050" dirty="0">
                <a:solidFill>
                  <a:prstClr val="black"/>
                </a:solidFill>
                <a:cs typeface="Arial"/>
              </a:rPr>
              <a:t>e</a:t>
            </a:r>
            <a:r>
              <a:rPr lang="en-US" sz="1050" spc="110" dirty="0">
                <a:solidFill>
                  <a:prstClr val="black"/>
                </a:solidFill>
                <a:cs typeface="Arial"/>
              </a:rPr>
              <a:t> </a:t>
            </a:r>
            <a:r>
              <a:rPr lang="en-US" sz="1050" spc="-10" dirty="0">
                <a:solidFill>
                  <a:prstClr val="black"/>
                </a:solidFill>
                <a:cs typeface="Arial"/>
              </a:rPr>
              <a:t>C</a:t>
            </a:r>
            <a:r>
              <a:rPr lang="en-US" sz="1050" dirty="0">
                <a:solidFill>
                  <a:prstClr val="black"/>
                </a:solidFill>
                <a:cs typeface="Arial"/>
              </a:rPr>
              <a:t>are</a:t>
            </a:r>
            <a:r>
              <a:rPr lang="en-US" sz="1050" spc="114" dirty="0">
                <a:solidFill>
                  <a:prstClr val="black"/>
                </a:solidFill>
                <a:cs typeface="Arial"/>
              </a:rPr>
              <a:t> </a:t>
            </a:r>
            <a:r>
              <a:rPr lang="en-US" sz="1050" spc="-5" dirty="0">
                <a:solidFill>
                  <a:prstClr val="black"/>
                </a:solidFill>
                <a:cs typeface="Arial"/>
              </a:rPr>
              <a:t>A</a:t>
            </a:r>
            <a:r>
              <a:rPr lang="en-US" sz="1050" dirty="0">
                <a:solidFill>
                  <a:prstClr val="black"/>
                </a:solidFill>
                <a:cs typeface="Arial"/>
              </a:rPr>
              <a:t>ct</a:t>
            </a:r>
            <a:r>
              <a:rPr lang="en-US" sz="1050" spc="95" dirty="0">
                <a:solidFill>
                  <a:prstClr val="black"/>
                </a:solidFill>
                <a:cs typeface="Arial"/>
              </a:rPr>
              <a:t> </a:t>
            </a:r>
            <a:r>
              <a:rPr lang="en-US" sz="1050" dirty="0">
                <a:solidFill>
                  <a:prstClr val="black"/>
                </a:solidFill>
                <a:cs typeface="Arial"/>
              </a:rPr>
              <a:t>th</a:t>
            </a:r>
            <a:r>
              <a:rPr lang="en-US" sz="1050" spc="-20" dirty="0">
                <a:solidFill>
                  <a:prstClr val="black"/>
                </a:solidFill>
                <a:cs typeface="Arial"/>
              </a:rPr>
              <a:t>a</a:t>
            </a:r>
            <a:r>
              <a:rPr lang="en-US" sz="1050" dirty="0">
                <a:solidFill>
                  <a:prstClr val="black"/>
                </a:solidFill>
                <a:cs typeface="Arial"/>
              </a:rPr>
              <a:t>t</a:t>
            </a:r>
            <a:r>
              <a:rPr lang="en-US" sz="1050" spc="105" dirty="0">
                <a:solidFill>
                  <a:prstClr val="black"/>
                </a:solidFill>
                <a:cs typeface="Arial"/>
              </a:rPr>
              <a:t> </a:t>
            </a:r>
            <a:r>
              <a:rPr lang="en-US" sz="1050" dirty="0">
                <a:solidFill>
                  <a:prstClr val="black"/>
                </a:solidFill>
                <a:cs typeface="Arial"/>
              </a:rPr>
              <a:t>a</a:t>
            </a:r>
            <a:r>
              <a:rPr lang="en-US" sz="1050" spc="-5" dirty="0">
                <a:solidFill>
                  <a:prstClr val="black"/>
                </a:solidFill>
                <a:cs typeface="Arial"/>
              </a:rPr>
              <a:t>p</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y</a:t>
            </a:r>
            <a:r>
              <a:rPr lang="en-US" sz="1050" spc="10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a:t>
            </a:r>
            <a:r>
              <a:rPr lang="en-US" sz="1050" spc="100"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th</a:t>
            </a:r>
            <a:r>
              <a:rPr lang="en-US" sz="1050" spc="-5" dirty="0">
                <a:solidFill>
                  <a:prstClr val="black"/>
                </a:solidFill>
                <a:cs typeface="Arial"/>
              </a:rPr>
              <a:t>e</a:t>
            </a:r>
            <a:r>
              <a:rPr lang="en-US" sz="1050" dirty="0">
                <a:solidFill>
                  <a:prstClr val="black"/>
                </a:solidFill>
                <a:cs typeface="Arial"/>
              </a:rPr>
              <a:t>r 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dirty="0">
                <a:solidFill>
                  <a:prstClr val="black"/>
                </a:solidFill>
                <a:cs typeface="Arial"/>
              </a:rPr>
              <a:t>s. </a:t>
            </a:r>
            <a:r>
              <a:rPr lang="en-US" sz="1050" spc="-95" dirty="0">
                <a:solidFill>
                  <a:prstClr val="black"/>
                </a:solidFill>
                <a:cs typeface="Arial"/>
              </a:rPr>
              <a:t> </a:t>
            </a:r>
            <a:r>
              <a:rPr lang="en-US" sz="1050" spc="-10" dirty="0">
                <a:solidFill>
                  <a:prstClr val="black"/>
                </a:solidFill>
                <a:cs typeface="Arial"/>
              </a:rPr>
              <a:t>H</a:t>
            </a:r>
            <a:r>
              <a:rPr lang="en-US" sz="1050" spc="5" dirty="0">
                <a:solidFill>
                  <a:prstClr val="black"/>
                </a:solidFill>
                <a:cs typeface="Arial"/>
              </a:rPr>
              <a:t>o</a:t>
            </a:r>
            <a:r>
              <a:rPr lang="en-US" sz="1050" spc="-20" dirty="0">
                <a:solidFill>
                  <a:prstClr val="black"/>
                </a:solidFill>
                <a:cs typeface="Arial"/>
              </a:rPr>
              <a:t>w</a:t>
            </a:r>
            <a:r>
              <a:rPr lang="en-US" sz="1050" spc="5" dirty="0">
                <a:solidFill>
                  <a:prstClr val="black"/>
                </a:solidFill>
                <a:cs typeface="Arial"/>
              </a:rPr>
              <a:t>e</a:t>
            </a:r>
            <a:r>
              <a:rPr lang="en-US" sz="1050" spc="-15" dirty="0">
                <a:solidFill>
                  <a:prstClr val="black"/>
                </a:solidFill>
                <a:cs typeface="Arial"/>
              </a:rPr>
              <a:t>v</a:t>
            </a:r>
            <a:r>
              <a:rPr lang="en-US" sz="1050" dirty="0">
                <a:solidFill>
                  <a:prstClr val="black"/>
                </a:solidFill>
                <a:cs typeface="Arial"/>
              </a:rPr>
              <a:t>er, </a:t>
            </a:r>
            <a:r>
              <a:rPr lang="en-US" sz="1050" spc="-100" dirty="0">
                <a:solidFill>
                  <a:prstClr val="black"/>
                </a:solidFill>
                <a:cs typeface="Arial"/>
              </a:rPr>
              <a:t> </a:t>
            </a:r>
            <a:r>
              <a:rPr lang="en-US" sz="1050" dirty="0">
                <a:solidFill>
                  <a:prstClr val="black"/>
                </a:solidFill>
                <a:cs typeface="Arial"/>
              </a:rPr>
              <a:t>gran</a:t>
            </a:r>
            <a:r>
              <a:rPr lang="en-US" sz="1050" spc="-20" dirty="0">
                <a:solidFill>
                  <a:prstClr val="black"/>
                </a:solidFill>
                <a:cs typeface="Arial"/>
              </a:rPr>
              <a:t>d</a:t>
            </a:r>
            <a:r>
              <a:rPr lang="en-US" sz="1050" spc="-10" dirty="0">
                <a:solidFill>
                  <a:prstClr val="black"/>
                </a:solidFill>
                <a:cs typeface="Arial"/>
              </a:rPr>
              <a:t>f</a:t>
            </a:r>
            <a:r>
              <a:rPr lang="en-US" sz="1050" dirty="0">
                <a:solidFill>
                  <a:prstClr val="black"/>
                </a:solidFill>
                <a:cs typeface="Arial"/>
              </a:rPr>
              <a:t>ath</a:t>
            </a:r>
            <a:r>
              <a:rPr lang="en-US" sz="1050" spc="-15" dirty="0">
                <a:solidFill>
                  <a:prstClr val="black"/>
                </a:solidFill>
                <a:cs typeface="Arial"/>
              </a:rPr>
              <a:t>e</a:t>
            </a:r>
            <a:r>
              <a:rPr lang="en-US" sz="1050" dirty="0">
                <a:solidFill>
                  <a:prstClr val="black"/>
                </a:solidFill>
                <a:cs typeface="Arial"/>
              </a:rPr>
              <a:t>red </a:t>
            </a:r>
            <a:r>
              <a:rPr lang="en-US" sz="1050" spc="-10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a:t>
            </a:r>
            <a:r>
              <a:rPr lang="en-US" sz="1050" spc="-10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a:t>
            </a:r>
            <a:r>
              <a:rPr lang="en-US" sz="1050" dirty="0">
                <a:solidFill>
                  <a:prstClr val="black"/>
                </a:solidFill>
                <a:cs typeface="Arial"/>
              </a:rPr>
              <a:t>s </a:t>
            </a:r>
            <a:r>
              <a:rPr lang="en-US" sz="1050" spc="-110" dirty="0">
                <a:solidFill>
                  <a:prstClr val="black"/>
                </a:solidFill>
                <a:cs typeface="Arial"/>
              </a:rPr>
              <a:t> </a:t>
            </a:r>
            <a:r>
              <a:rPr lang="en-US" sz="1050" spc="-10" dirty="0">
                <a:solidFill>
                  <a:prstClr val="black"/>
                </a:solidFill>
                <a:cs typeface="Arial"/>
              </a:rPr>
              <a:t>m</a:t>
            </a:r>
            <a:r>
              <a:rPr lang="en-US" sz="1050" dirty="0">
                <a:solidFill>
                  <a:prstClr val="black"/>
                </a:solidFill>
                <a:cs typeface="Arial"/>
              </a:rPr>
              <a:t>ust </a:t>
            </a:r>
            <a:r>
              <a:rPr lang="en-US" sz="1050" spc="-105"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o</a:t>
            </a:r>
            <a:r>
              <a:rPr lang="en-US" sz="1050" dirty="0">
                <a:solidFill>
                  <a:prstClr val="black"/>
                </a:solidFill>
                <a:cs typeface="Arial"/>
              </a:rPr>
              <a:t>mp</a:t>
            </a:r>
            <a:r>
              <a:rPr lang="en-US" sz="1050" spc="-10" dirty="0">
                <a:solidFill>
                  <a:prstClr val="black"/>
                </a:solidFill>
                <a:cs typeface="Arial"/>
              </a:rPr>
              <a:t>l</a:t>
            </a:r>
            <a:r>
              <a:rPr lang="en-US" sz="1050" dirty="0">
                <a:solidFill>
                  <a:prstClr val="black"/>
                </a:solidFill>
                <a:cs typeface="Arial"/>
              </a:rPr>
              <a:t>y </a:t>
            </a:r>
            <a:r>
              <a:rPr lang="en-US" sz="1050" spc="-85" dirty="0">
                <a:solidFill>
                  <a:prstClr val="black"/>
                </a:solidFill>
                <a:cs typeface="Arial"/>
              </a:rPr>
              <a:t> </a:t>
            </a:r>
            <a:r>
              <a:rPr lang="en-US" sz="1050" spc="-20" dirty="0">
                <a:solidFill>
                  <a:prstClr val="black"/>
                </a:solidFill>
                <a:cs typeface="Arial"/>
              </a:rPr>
              <a:t>w</a:t>
            </a:r>
            <a:r>
              <a:rPr lang="en-US" sz="1050" spc="-10" dirty="0">
                <a:solidFill>
                  <a:prstClr val="black"/>
                </a:solidFill>
                <a:cs typeface="Arial"/>
              </a:rPr>
              <a:t>i</a:t>
            </a:r>
            <a:r>
              <a:rPr lang="en-US" sz="1050" dirty="0">
                <a:solidFill>
                  <a:prstClr val="black"/>
                </a:solidFill>
                <a:cs typeface="Arial"/>
              </a:rPr>
              <a:t>th </a:t>
            </a:r>
            <a:r>
              <a:rPr lang="en-US" sz="1050" spc="-85"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e</a:t>
            </a:r>
            <a:r>
              <a:rPr lang="en-US" sz="1050" spc="-10" dirty="0">
                <a:solidFill>
                  <a:prstClr val="black"/>
                </a:solidFill>
                <a:cs typeface="Arial"/>
              </a:rPr>
              <a:t>r</a:t>
            </a:r>
            <a:r>
              <a:rPr lang="en-US" sz="1050" dirty="0">
                <a:solidFill>
                  <a:prstClr val="black"/>
                </a:solidFill>
                <a:cs typeface="Arial"/>
              </a:rPr>
              <a:t>ta</a:t>
            </a:r>
            <a:r>
              <a:rPr lang="en-US" sz="1050" spc="-10" dirty="0">
                <a:solidFill>
                  <a:prstClr val="black"/>
                </a:solidFill>
                <a:cs typeface="Arial"/>
              </a:rPr>
              <a:t>i</a:t>
            </a:r>
            <a:r>
              <a:rPr lang="en-US" sz="1050" dirty="0">
                <a:solidFill>
                  <a:prstClr val="black"/>
                </a:solidFill>
                <a:cs typeface="Arial"/>
              </a:rPr>
              <a:t>n </a:t>
            </a:r>
            <a:r>
              <a:rPr lang="en-US" sz="1050" spc="-100" dirty="0">
                <a:solidFill>
                  <a:prstClr val="black"/>
                </a:solidFill>
                <a:cs typeface="Arial"/>
              </a:rPr>
              <a:t> </a:t>
            </a:r>
            <a:r>
              <a:rPr lang="en-US" sz="1050" dirty="0">
                <a:solidFill>
                  <a:prstClr val="black"/>
                </a:solidFill>
                <a:cs typeface="Arial"/>
              </a:rPr>
              <a:t>oth</a:t>
            </a:r>
            <a:r>
              <a:rPr lang="en-US" sz="1050" spc="-15" dirty="0">
                <a:solidFill>
                  <a:prstClr val="black"/>
                </a:solidFill>
                <a:cs typeface="Arial"/>
              </a:rPr>
              <a:t>e</a:t>
            </a:r>
            <a:r>
              <a:rPr lang="en-US" sz="1050" dirty="0">
                <a:solidFill>
                  <a:prstClr val="black"/>
                </a:solidFill>
                <a:cs typeface="Arial"/>
              </a:rPr>
              <a:t>r </a:t>
            </a:r>
            <a:r>
              <a:rPr lang="en-US" sz="1050" spc="-95" dirty="0">
                <a:solidFill>
                  <a:prstClr val="black"/>
                </a:solidFill>
                <a:cs typeface="Arial"/>
              </a:rPr>
              <a:t> </a:t>
            </a:r>
            <a:r>
              <a:rPr lang="en-US" sz="1050" dirty="0">
                <a:solidFill>
                  <a:prstClr val="black"/>
                </a:solidFill>
                <a:cs typeface="Arial"/>
              </a:rPr>
              <a:t>co</a:t>
            </a:r>
            <a:r>
              <a:rPr lang="en-US" sz="1050" spc="-5" dirty="0">
                <a:solidFill>
                  <a:prstClr val="black"/>
                </a:solidFill>
                <a:cs typeface="Arial"/>
              </a:rPr>
              <a:t>n</a:t>
            </a:r>
            <a:r>
              <a:rPr lang="en-US" sz="1050" dirty="0">
                <a:solidFill>
                  <a:prstClr val="black"/>
                </a:solidFill>
                <a:cs typeface="Arial"/>
              </a:rPr>
              <a:t>s</a:t>
            </a:r>
            <a:r>
              <a:rPr lang="en-US" sz="1050" spc="-15" dirty="0">
                <a:solidFill>
                  <a:prstClr val="black"/>
                </a:solidFill>
                <a:cs typeface="Arial"/>
              </a:rPr>
              <a:t>u</a:t>
            </a:r>
            <a:r>
              <a:rPr lang="en-US" sz="1050" dirty="0">
                <a:solidFill>
                  <a:prstClr val="black"/>
                </a:solidFill>
                <a:cs typeface="Arial"/>
              </a:rPr>
              <a:t>m</a:t>
            </a:r>
            <a:r>
              <a:rPr lang="en-US" sz="1050" spc="-15" dirty="0">
                <a:solidFill>
                  <a:prstClr val="black"/>
                </a:solidFill>
                <a:cs typeface="Arial"/>
              </a:rPr>
              <a:t>e</a:t>
            </a:r>
            <a:r>
              <a:rPr lang="en-US" sz="1050" dirty="0">
                <a:solidFill>
                  <a:prstClr val="black"/>
                </a:solidFill>
                <a:cs typeface="Arial"/>
              </a:rPr>
              <a:t>r </a:t>
            </a:r>
            <a:r>
              <a:rPr lang="en-US" sz="1050" spc="-90"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a:t>
            </a:r>
            <a:r>
              <a:rPr lang="en-US" sz="1050" spc="-15" dirty="0">
                <a:solidFill>
                  <a:prstClr val="black"/>
                </a:solidFill>
                <a:cs typeface="Arial"/>
              </a:rPr>
              <a:t>o</a:t>
            </a:r>
            <a:r>
              <a:rPr lang="en-US" sz="1050" dirty="0">
                <a:solidFill>
                  <a:prstClr val="black"/>
                </a:solidFill>
                <a:cs typeface="Arial"/>
              </a:rPr>
              <a:t>te</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s </a:t>
            </a:r>
            <a:r>
              <a:rPr lang="en-US" sz="1050" spc="-80" dirty="0">
                <a:solidFill>
                  <a:prstClr val="black"/>
                </a:solidFill>
                <a:cs typeface="Arial"/>
              </a:rPr>
              <a:t> </a:t>
            </a:r>
            <a:r>
              <a:rPr lang="en-US" sz="1050" spc="-5" dirty="0">
                <a:solidFill>
                  <a:prstClr val="black"/>
                </a:solidFill>
                <a:cs typeface="Arial"/>
              </a:rPr>
              <a:t>i</a:t>
            </a:r>
            <a:r>
              <a:rPr lang="en-US" sz="1050" dirty="0">
                <a:solidFill>
                  <a:prstClr val="black"/>
                </a:solidFill>
                <a:cs typeface="Arial"/>
              </a:rPr>
              <a:t>n </a:t>
            </a:r>
            <a:r>
              <a:rPr lang="en-US" sz="1050" spc="-110" dirty="0">
                <a:solidFill>
                  <a:prstClr val="black"/>
                </a:solidFill>
                <a:cs typeface="Arial"/>
              </a:rPr>
              <a:t> </a:t>
            </a:r>
            <a:r>
              <a:rPr lang="en-US" sz="1050" dirty="0">
                <a:solidFill>
                  <a:prstClr val="black"/>
                </a:solidFill>
                <a:cs typeface="Arial"/>
              </a:rPr>
              <a:t>the </a:t>
            </a:r>
            <a:r>
              <a:rPr lang="en-US" sz="1050" spc="-5" dirty="0">
                <a:solidFill>
                  <a:prstClr val="black"/>
                </a:solidFill>
                <a:cs typeface="Arial"/>
              </a:rPr>
              <a:t>A</a:t>
            </a:r>
            <a:r>
              <a:rPr lang="en-US" sz="1050" spc="15" dirty="0">
                <a:solidFill>
                  <a:prstClr val="black"/>
                </a:solidFill>
                <a:cs typeface="Arial"/>
              </a:rPr>
              <a:t>f</a:t>
            </a:r>
            <a:r>
              <a:rPr lang="en-US" sz="1050" dirty="0">
                <a:solidFill>
                  <a:prstClr val="black"/>
                </a:solidFill>
                <a:cs typeface="Arial"/>
              </a:rPr>
              <a:t>fordab</a:t>
            </a:r>
            <a:r>
              <a:rPr lang="en-US" sz="1050" spc="-10" dirty="0">
                <a:solidFill>
                  <a:prstClr val="black"/>
                </a:solidFill>
                <a:cs typeface="Arial"/>
              </a:rPr>
              <a:t>l</a:t>
            </a:r>
            <a:r>
              <a:rPr lang="en-US" sz="1050" dirty="0">
                <a:solidFill>
                  <a:prstClr val="black"/>
                </a:solidFill>
                <a:cs typeface="Arial"/>
              </a:rPr>
              <a:t>e</a:t>
            </a:r>
            <a:r>
              <a:rPr lang="en-US" sz="1050" spc="-30" dirty="0">
                <a:solidFill>
                  <a:prstClr val="black"/>
                </a:solidFill>
                <a:cs typeface="Arial"/>
              </a:rPr>
              <a:t> </a:t>
            </a:r>
            <a:r>
              <a:rPr lang="en-US" sz="1050" spc="-10" dirty="0">
                <a:solidFill>
                  <a:prstClr val="black"/>
                </a:solidFill>
                <a:cs typeface="Arial"/>
              </a:rPr>
              <a:t>C</a:t>
            </a:r>
            <a:r>
              <a:rPr lang="en-US" sz="1050" dirty="0">
                <a:solidFill>
                  <a:prstClr val="black"/>
                </a:solidFill>
                <a:cs typeface="Arial"/>
              </a:rPr>
              <a:t>are</a:t>
            </a:r>
            <a:r>
              <a:rPr lang="en-US" sz="1050" spc="-5" dirty="0">
                <a:solidFill>
                  <a:prstClr val="black"/>
                </a:solidFill>
                <a:cs typeface="Arial"/>
              </a:rPr>
              <a:t> A</a:t>
            </a:r>
            <a:r>
              <a:rPr lang="en-US" sz="1050" dirty="0">
                <a:solidFill>
                  <a:prstClr val="black"/>
                </a:solidFill>
                <a:cs typeface="Arial"/>
              </a:rPr>
              <a:t>ct,</a:t>
            </a:r>
            <a:r>
              <a:rPr lang="en-US" sz="1050" spc="-25" dirty="0">
                <a:solidFill>
                  <a:prstClr val="black"/>
                </a:solidFill>
                <a:cs typeface="Arial"/>
              </a:rPr>
              <a:t> </a:t>
            </a:r>
            <a:r>
              <a:rPr lang="en-US" sz="1050" spc="15" dirty="0">
                <a:solidFill>
                  <a:prstClr val="black"/>
                </a:solidFill>
                <a:cs typeface="Arial"/>
              </a:rPr>
              <a:t>f</a:t>
            </a:r>
            <a:r>
              <a:rPr lang="en-US" sz="1050" dirty="0">
                <a:solidFill>
                  <a:prstClr val="black"/>
                </a:solidFill>
                <a:cs typeface="Arial"/>
              </a:rPr>
              <a:t>or</a:t>
            </a:r>
            <a:r>
              <a:rPr lang="en-US" sz="1050" spc="-40" dirty="0">
                <a:solidFill>
                  <a:prstClr val="black"/>
                </a:solidFill>
                <a:cs typeface="Arial"/>
              </a:rPr>
              <a:t> </a:t>
            </a:r>
            <a:r>
              <a:rPr lang="en-US" sz="1050" dirty="0">
                <a:solidFill>
                  <a:prstClr val="black"/>
                </a:solidFill>
                <a:cs typeface="Arial"/>
              </a:rPr>
              <a:t>e</a:t>
            </a:r>
            <a:r>
              <a:rPr lang="en-US" sz="1050" spc="-15" dirty="0">
                <a:solidFill>
                  <a:prstClr val="black"/>
                </a:solidFill>
                <a:cs typeface="Arial"/>
              </a:rPr>
              <a:t>x</a:t>
            </a:r>
            <a:r>
              <a:rPr lang="en-US" sz="1050" dirty="0">
                <a:solidFill>
                  <a:prstClr val="black"/>
                </a:solidFill>
                <a:cs typeface="Arial"/>
              </a:rPr>
              <a:t>amp</a:t>
            </a:r>
            <a:r>
              <a:rPr lang="en-US" sz="1050" spc="-5" dirty="0">
                <a:solidFill>
                  <a:prstClr val="black"/>
                </a:solidFill>
                <a:cs typeface="Arial"/>
              </a:rPr>
              <a:t>l</a:t>
            </a:r>
            <a:r>
              <a:rPr lang="en-US" sz="1050" dirty="0">
                <a:solidFill>
                  <a:prstClr val="black"/>
                </a:solidFill>
                <a:cs typeface="Arial"/>
              </a:rPr>
              <a:t>e, the</a:t>
            </a:r>
            <a:r>
              <a:rPr lang="en-US" sz="1050" spc="-25" dirty="0">
                <a:solidFill>
                  <a:prstClr val="black"/>
                </a:solidFill>
                <a:cs typeface="Arial"/>
              </a:rPr>
              <a:t> </a:t>
            </a:r>
            <a:r>
              <a:rPr lang="en-US" sz="1050" dirty="0">
                <a:solidFill>
                  <a:prstClr val="black"/>
                </a:solidFill>
                <a:cs typeface="Arial"/>
              </a:rPr>
              <a:t>e</a:t>
            </a:r>
            <a:r>
              <a:rPr lang="en-US" sz="1050" spc="-10" dirty="0">
                <a:solidFill>
                  <a:prstClr val="black"/>
                </a:solidFill>
                <a:cs typeface="Arial"/>
              </a:rPr>
              <a:t>li</a:t>
            </a:r>
            <a:r>
              <a:rPr lang="en-US" sz="1050" dirty="0">
                <a:solidFill>
                  <a:prstClr val="black"/>
                </a:solidFill>
                <a:cs typeface="Arial"/>
              </a:rPr>
              <a:t>m</a:t>
            </a:r>
            <a:r>
              <a:rPr lang="en-US" sz="1050" spc="-10" dirty="0">
                <a:solidFill>
                  <a:prstClr val="black"/>
                </a:solidFill>
                <a:cs typeface="Arial"/>
              </a:rPr>
              <a:t>i</a:t>
            </a:r>
            <a:r>
              <a:rPr lang="en-US" sz="1050" dirty="0">
                <a:solidFill>
                  <a:prstClr val="black"/>
                </a:solidFill>
                <a:cs typeface="Arial"/>
              </a:rPr>
              <a:t>n</a:t>
            </a:r>
            <a:r>
              <a:rPr lang="en-US" sz="1050" spc="-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on</a:t>
            </a:r>
            <a:r>
              <a:rPr lang="en-US" sz="1050" spc="15" dirty="0">
                <a:solidFill>
                  <a:prstClr val="black"/>
                </a:solidFill>
                <a:cs typeface="Arial"/>
              </a:rPr>
              <a:t> </a:t>
            </a:r>
            <a:r>
              <a:rPr lang="en-US" sz="1050" spc="-5" dirty="0">
                <a:solidFill>
                  <a:prstClr val="black"/>
                </a:solidFill>
                <a:cs typeface="Arial"/>
              </a:rPr>
              <a:t>o</a:t>
            </a:r>
            <a:r>
              <a:rPr lang="en-US" sz="1050" dirty="0">
                <a:solidFill>
                  <a:prstClr val="black"/>
                </a:solidFill>
                <a:cs typeface="Arial"/>
              </a:rPr>
              <a:t>f</a:t>
            </a:r>
            <a:r>
              <a:rPr lang="en-US" sz="1050" spc="-15" dirty="0">
                <a:solidFill>
                  <a:prstClr val="black"/>
                </a:solidFill>
                <a:cs typeface="Arial"/>
              </a:rPr>
              <a:t> </a:t>
            </a:r>
            <a:r>
              <a:rPr lang="en-US" sz="1050" spc="-10" dirty="0">
                <a:solidFill>
                  <a:prstClr val="black"/>
                </a:solidFill>
                <a:cs typeface="Arial"/>
              </a:rPr>
              <a:t>li</a:t>
            </a:r>
            <a:r>
              <a:rPr lang="en-US" sz="1050" spc="15" dirty="0">
                <a:solidFill>
                  <a:prstClr val="black"/>
                </a:solidFill>
                <a:cs typeface="Arial"/>
              </a:rPr>
              <a:t>f</a:t>
            </a:r>
            <a:r>
              <a:rPr lang="en-US" sz="1050" dirty="0">
                <a:solidFill>
                  <a:prstClr val="black"/>
                </a:solidFill>
                <a:cs typeface="Arial"/>
              </a:rPr>
              <a:t>etime</a:t>
            </a:r>
            <a:r>
              <a:rPr lang="en-US" sz="1050" spc="-30" dirty="0">
                <a:solidFill>
                  <a:prstClr val="black"/>
                </a:solidFill>
                <a:cs typeface="Arial"/>
              </a:rPr>
              <a:t> </a:t>
            </a:r>
            <a:r>
              <a:rPr lang="en-US" sz="1050" spc="-10" dirty="0">
                <a:solidFill>
                  <a:prstClr val="black"/>
                </a:solidFill>
                <a:cs typeface="Arial"/>
              </a:rPr>
              <a:t>li</a:t>
            </a:r>
            <a:r>
              <a:rPr lang="en-US" sz="1050" dirty="0">
                <a:solidFill>
                  <a:prstClr val="black"/>
                </a:solidFill>
                <a:cs typeface="Arial"/>
              </a:rPr>
              <a:t>m</a:t>
            </a:r>
            <a:r>
              <a:rPr lang="en-US" sz="1050" spc="-10" dirty="0">
                <a:solidFill>
                  <a:prstClr val="black"/>
                </a:solidFill>
                <a:cs typeface="Arial"/>
              </a:rPr>
              <a:t>i</a:t>
            </a:r>
            <a:r>
              <a:rPr lang="en-US" sz="1050" dirty="0">
                <a:solidFill>
                  <a:prstClr val="black"/>
                </a:solidFill>
                <a:cs typeface="Arial"/>
              </a:rPr>
              <a:t>ts</a:t>
            </a:r>
            <a:r>
              <a:rPr lang="en-US" sz="1050" spc="10" dirty="0">
                <a:solidFill>
                  <a:prstClr val="black"/>
                </a:solidFill>
                <a:cs typeface="Arial"/>
              </a:rPr>
              <a:t> </a:t>
            </a:r>
            <a:r>
              <a:rPr lang="en-US" sz="1050" spc="-5" dirty="0">
                <a:solidFill>
                  <a:prstClr val="black"/>
                </a:solidFill>
                <a:cs typeface="Arial"/>
              </a:rPr>
              <a:t>o</a:t>
            </a:r>
            <a:r>
              <a:rPr lang="en-US" sz="1050" dirty="0">
                <a:solidFill>
                  <a:prstClr val="black"/>
                </a:solidFill>
                <a:cs typeface="Arial"/>
              </a:rPr>
              <a:t>n</a:t>
            </a:r>
            <a:r>
              <a:rPr lang="en-US" sz="1050" spc="-10" dirty="0">
                <a:solidFill>
                  <a:prstClr val="black"/>
                </a:solidFill>
                <a:cs typeface="Arial"/>
              </a:rPr>
              <a:t> </a:t>
            </a:r>
            <a:r>
              <a:rPr lang="en-US" sz="1050" dirty="0">
                <a:solidFill>
                  <a:prstClr val="black"/>
                </a:solidFill>
                <a:cs typeface="Arial"/>
              </a:rPr>
              <a:t>b</a:t>
            </a:r>
            <a:r>
              <a:rPr lang="en-US" sz="1050" spc="-5" dirty="0">
                <a:solidFill>
                  <a:prstClr val="black"/>
                </a:solidFill>
                <a:cs typeface="Arial"/>
              </a:rPr>
              <a:t>e</a:t>
            </a:r>
            <a:r>
              <a:rPr lang="en-US" sz="1050" dirty="0">
                <a:solidFill>
                  <a:prstClr val="black"/>
                </a:solidFill>
                <a:cs typeface="Arial"/>
              </a:rPr>
              <a:t>n</a:t>
            </a:r>
            <a:r>
              <a:rPr lang="en-US" sz="1050" spc="-5" dirty="0">
                <a:solidFill>
                  <a:prstClr val="black"/>
                </a:solidFill>
                <a:cs typeface="Arial"/>
              </a:rPr>
              <a:t>e</a:t>
            </a:r>
            <a:r>
              <a:rPr lang="en-US" sz="1050" spc="15" dirty="0">
                <a:solidFill>
                  <a:prstClr val="black"/>
                </a:solidFill>
                <a:cs typeface="Arial"/>
              </a:rPr>
              <a:t>f</a:t>
            </a:r>
            <a:r>
              <a:rPr lang="en-US" sz="1050" spc="-10" dirty="0">
                <a:solidFill>
                  <a:prstClr val="black"/>
                </a:solidFill>
                <a:cs typeface="Arial"/>
              </a:rPr>
              <a:t>i</a:t>
            </a:r>
            <a:r>
              <a:rPr lang="en-US" sz="1050" dirty="0">
                <a:solidFill>
                  <a:prstClr val="black"/>
                </a:solidFill>
                <a:cs typeface="Arial"/>
              </a:rPr>
              <a:t>ts.</a:t>
            </a:r>
          </a:p>
          <a:p>
            <a:pPr lvl="0" algn="just" defTabSz="6766560">
              <a:lnSpc>
                <a:spcPts val="1300"/>
              </a:lnSpc>
              <a:spcBef>
                <a:spcPts val="20"/>
              </a:spcBef>
              <a:tabLst>
                <a:tab pos="0" algn="r"/>
              </a:tabLst>
            </a:pPr>
            <a:endParaRPr lang="en-US" sz="800" dirty="0">
              <a:solidFill>
                <a:prstClr val="black"/>
              </a:solidFill>
            </a:endParaRPr>
          </a:p>
          <a:p>
            <a:pPr marL="12700" marR="6350" lvl="0" algn="just" defTabSz="6766560">
              <a:tabLst>
                <a:tab pos="0" algn="r"/>
              </a:tabLst>
            </a:pPr>
            <a:r>
              <a:rPr lang="en-US" sz="1050" dirty="0">
                <a:solidFill>
                  <a:prstClr val="black"/>
                </a:solidFill>
                <a:cs typeface="Arial"/>
              </a:rPr>
              <a:t>Qu</a:t>
            </a:r>
            <a:r>
              <a:rPr lang="en-US" sz="1050" spc="-5" dirty="0">
                <a:solidFill>
                  <a:prstClr val="black"/>
                </a:solidFill>
                <a:cs typeface="Arial"/>
              </a:rPr>
              <a:t>e</a:t>
            </a:r>
            <a:r>
              <a:rPr lang="en-US" sz="1050" spc="-15" dirty="0">
                <a:solidFill>
                  <a:prstClr val="black"/>
                </a:solidFill>
                <a:cs typeface="Arial"/>
              </a:rPr>
              <a:t>s</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s</a:t>
            </a:r>
            <a:r>
              <a:rPr lang="en-US" sz="1050" spc="105" dirty="0">
                <a:solidFill>
                  <a:prstClr val="black"/>
                </a:solidFill>
                <a:cs typeface="Arial"/>
              </a:rPr>
              <a:t> </a:t>
            </a:r>
            <a:r>
              <a:rPr lang="en-US" sz="1050" dirty="0">
                <a:solidFill>
                  <a:prstClr val="black"/>
                </a:solidFill>
                <a:cs typeface="Arial"/>
              </a:rPr>
              <a:t>r</a:t>
            </a:r>
            <a:r>
              <a:rPr lang="en-US" sz="1050" spc="-15" dirty="0">
                <a:solidFill>
                  <a:prstClr val="black"/>
                </a:solidFill>
                <a:cs typeface="Arial"/>
              </a:rPr>
              <a:t>e</a:t>
            </a:r>
            <a:r>
              <a:rPr lang="en-US" sz="1050" spc="5" dirty="0">
                <a:solidFill>
                  <a:prstClr val="black"/>
                </a:solidFill>
                <a:cs typeface="Arial"/>
              </a:rPr>
              <a:t>g</a:t>
            </a:r>
            <a:r>
              <a:rPr lang="en-US" sz="1050" spc="-15" dirty="0">
                <a:solidFill>
                  <a:prstClr val="black"/>
                </a:solidFill>
                <a:cs typeface="Arial"/>
              </a:rPr>
              <a:t>a</a:t>
            </a:r>
            <a:r>
              <a:rPr lang="en-US" sz="1050" dirty="0">
                <a:solidFill>
                  <a:prstClr val="black"/>
                </a:solidFill>
                <a:cs typeface="Arial"/>
              </a:rPr>
              <a:t>rd</a:t>
            </a:r>
            <a:r>
              <a:rPr lang="en-US" sz="1050" spc="-10" dirty="0">
                <a:solidFill>
                  <a:prstClr val="black"/>
                </a:solidFill>
                <a:cs typeface="Arial"/>
              </a:rPr>
              <a:t>i</a:t>
            </a:r>
            <a:r>
              <a:rPr lang="en-US" sz="1050" dirty="0">
                <a:solidFill>
                  <a:prstClr val="black"/>
                </a:solidFill>
                <a:cs typeface="Arial"/>
              </a:rPr>
              <a:t>ng</a:t>
            </a:r>
            <a:r>
              <a:rPr lang="en-US" sz="1050" spc="110" dirty="0">
                <a:solidFill>
                  <a:prstClr val="black"/>
                </a:solidFill>
                <a:cs typeface="Arial"/>
              </a:rPr>
              <a:t> </a:t>
            </a:r>
            <a:r>
              <a:rPr lang="en-US" sz="1050" spc="-20" dirty="0">
                <a:solidFill>
                  <a:prstClr val="black"/>
                </a:solidFill>
                <a:cs typeface="Arial"/>
              </a:rPr>
              <a:t>w</a:t>
            </a:r>
            <a:r>
              <a:rPr lang="en-US" sz="1050" spc="5" dirty="0">
                <a:solidFill>
                  <a:prstClr val="black"/>
                </a:solidFill>
                <a:cs typeface="Arial"/>
              </a:rPr>
              <a:t>hi</a:t>
            </a:r>
            <a:r>
              <a:rPr lang="en-US" sz="1050" dirty="0">
                <a:solidFill>
                  <a:prstClr val="black"/>
                </a:solidFill>
                <a:cs typeface="Arial"/>
              </a:rPr>
              <a:t>ch</a:t>
            </a:r>
            <a:r>
              <a:rPr lang="en-US" sz="1050" spc="110"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a:t>
            </a:r>
            <a:r>
              <a:rPr lang="en-US" sz="1050" spc="-15" dirty="0">
                <a:solidFill>
                  <a:prstClr val="black"/>
                </a:solidFill>
                <a:cs typeface="Arial"/>
              </a:rPr>
              <a:t>o</a:t>
            </a:r>
            <a:r>
              <a:rPr lang="en-US" sz="1050" dirty="0">
                <a:solidFill>
                  <a:prstClr val="black"/>
                </a:solidFill>
                <a:cs typeface="Arial"/>
              </a:rPr>
              <a:t>te</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s</a:t>
            </a:r>
            <a:r>
              <a:rPr lang="en-US" sz="1050" spc="120" dirty="0">
                <a:solidFill>
                  <a:prstClr val="black"/>
                </a:solidFill>
                <a:cs typeface="Arial"/>
              </a:rPr>
              <a:t> </a:t>
            </a:r>
            <a:r>
              <a:rPr lang="en-US" sz="1050" dirty="0">
                <a:solidFill>
                  <a:prstClr val="black"/>
                </a:solidFill>
                <a:cs typeface="Arial"/>
              </a:rPr>
              <a:t>a</a:t>
            </a:r>
            <a:r>
              <a:rPr lang="en-US" sz="1050" spc="-5" dirty="0">
                <a:solidFill>
                  <a:prstClr val="black"/>
                </a:solidFill>
                <a:cs typeface="Arial"/>
              </a:rPr>
              <a:t>p</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y</a:t>
            </a:r>
            <a:r>
              <a:rPr lang="en-US" sz="1050" spc="10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110" dirty="0">
                <a:solidFill>
                  <a:prstClr val="black"/>
                </a:solidFill>
                <a:cs typeface="Arial"/>
              </a:rPr>
              <a:t> </a:t>
            </a:r>
            <a:r>
              <a:rPr lang="en-US" sz="1050" spc="-20" dirty="0">
                <a:solidFill>
                  <a:prstClr val="black"/>
                </a:solidFill>
                <a:cs typeface="Arial"/>
              </a:rPr>
              <a:t>w</a:t>
            </a:r>
            <a:r>
              <a:rPr lang="en-US" sz="1050" spc="5" dirty="0">
                <a:solidFill>
                  <a:prstClr val="black"/>
                </a:solidFill>
                <a:cs typeface="Arial"/>
              </a:rPr>
              <a:t>h</a:t>
            </a:r>
            <a:r>
              <a:rPr lang="en-US" sz="1050" spc="-10" dirty="0">
                <a:solidFill>
                  <a:prstClr val="black"/>
                </a:solidFill>
                <a:cs typeface="Arial"/>
              </a:rPr>
              <a:t>i</a:t>
            </a:r>
            <a:r>
              <a:rPr lang="en-US" sz="1050" dirty="0">
                <a:solidFill>
                  <a:prstClr val="black"/>
                </a:solidFill>
                <a:cs typeface="Arial"/>
              </a:rPr>
              <a:t>ch</a:t>
            </a:r>
            <a:r>
              <a:rPr lang="en-US" sz="1050" spc="110" dirty="0">
                <a:solidFill>
                  <a:prstClr val="black"/>
                </a:solidFill>
                <a:cs typeface="Arial"/>
              </a:rPr>
              <a:t> </a:t>
            </a:r>
            <a:r>
              <a:rPr lang="en-US" sz="1050" dirty="0">
                <a:solidFill>
                  <a:prstClr val="black"/>
                </a:solidFill>
                <a:cs typeface="Arial"/>
              </a:rPr>
              <a:t>pr</a:t>
            </a:r>
            <a:r>
              <a:rPr lang="en-US" sz="1050" spc="-15" dirty="0">
                <a:solidFill>
                  <a:prstClr val="black"/>
                </a:solidFill>
                <a:cs typeface="Arial"/>
              </a:rPr>
              <a:t>o</a:t>
            </a:r>
            <a:r>
              <a:rPr lang="en-US" sz="1050" dirty="0">
                <a:solidFill>
                  <a:prstClr val="black"/>
                </a:solidFill>
                <a:cs typeface="Arial"/>
              </a:rPr>
              <a:t>te</a:t>
            </a:r>
            <a:r>
              <a:rPr lang="en-US" sz="1050" spc="-15" dirty="0">
                <a:solidFill>
                  <a:prstClr val="black"/>
                </a:solidFill>
                <a:cs typeface="Arial"/>
              </a:rPr>
              <a:t>c</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s</a:t>
            </a:r>
            <a:r>
              <a:rPr lang="en-US" sz="1050" spc="105" dirty="0">
                <a:solidFill>
                  <a:prstClr val="black"/>
                </a:solidFill>
                <a:cs typeface="Arial"/>
              </a:rPr>
              <a:t> </a:t>
            </a:r>
            <a:r>
              <a:rPr lang="en-US" sz="1050" spc="-5" dirty="0">
                <a:solidFill>
                  <a:prstClr val="black"/>
                </a:solidFill>
                <a:cs typeface="Arial"/>
              </a:rPr>
              <a:t>d</a:t>
            </a:r>
            <a:r>
              <a:rPr lang="en-US" sz="1050" dirty="0">
                <a:solidFill>
                  <a:prstClr val="black"/>
                </a:solidFill>
                <a:cs typeface="Arial"/>
              </a:rPr>
              <a:t>o</a:t>
            </a:r>
            <a:r>
              <a:rPr lang="en-US" sz="1050" spc="100" dirty="0">
                <a:solidFill>
                  <a:prstClr val="black"/>
                </a:solidFill>
                <a:cs typeface="Arial"/>
              </a:rPr>
              <a:t> </a:t>
            </a:r>
            <a:r>
              <a:rPr lang="en-US" sz="1050" spc="-15" dirty="0">
                <a:solidFill>
                  <a:prstClr val="black"/>
                </a:solidFill>
                <a:cs typeface="Arial"/>
              </a:rPr>
              <a:t>n</a:t>
            </a:r>
            <a:r>
              <a:rPr lang="en-US" sz="1050" dirty="0">
                <a:solidFill>
                  <a:prstClr val="black"/>
                </a:solidFill>
                <a:cs typeface="Arial"/>
              </a:rPr>
              <a:t>ot</a:t>
            </a:r>
            <a:r>
              <a:rPr lang="en-US" sz="1050" spc="105" dirty="0">
                <a:solidFill>
                  <a:prstClr val="black"/>
                </a:solidFill>
                <a:cs typeface="Arial"/>
              </a:rPr>
              <a:t> </a:t>
            </a:r>
            <a:r>
              <a:rPr lang="en-US" sz="1050" dirty="0">
                <a:solidFill>
                  <a:prstClr val="black"/>
                </a:solidFill>
                <a:cs typeface="Arial"/>
              </a:rPr>
              <a:t>a</a:t>
            </a:r>
            <a:r>
              <a:rPr lang="en-US" sz="1050" spc="-5" dirty="0">
                <a:solidFill>
                  <a:prstClr val="black"/>
                </a:solidFill>
                <a:cs typeface="Arial"/>
              </a:rPr>
              <a:t>p</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y</a:t>
            </a:r>
            <a:r>
              <a:rPr lang="en-US" sz="1050" spc="10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a:t>
            </a:r>
            <a:r>
              <a:rPr lang="en-US" sz="1050" spc="100" dirty="0">
                <a:solidFill>
                  <a:prstClr val="black"/>
                </a:solidFill>
                <a:cs typeface="Arial"/>
              </a:rPr>
              <a:t> </a:t>
            </a:r>
            <a:r>
              <a:rPr lang="en-US" sz="1050" dirty="0">
                <a:solidFill>
                  <a:prstClr val="black"/>
                </a:solidFill>
                <a:cs typeface="Arial"/>
              </a:rPr>
              <a:t>a</a:t>
            </a:r>
            <a:r>
              <a:rPr lang="en-US" sz="1050" spc="90" dirty="0">
                <a:solidFill>
                  <a:prstClr val="black"/>
                </a:solidFill>
                <a:cs typeface="Arial"/>
              </a:rPr>
              <a:t> </a:t>
            </a:r>
            <a:r>
              <a:rPr lang="en-US" sz="1050" dirty="0">
                <a:solidFill>
                  <a:prstClr val="black"/>
                </a:solidFill>
                <a:cs typeface="Arial"/>
              </a:rPr>
              <a:t>gran</a:t>
            </a:r>
            <a:r>
              <a:rPr lang="en-US" sz="1050" spc="-20" dirty="0">
                <a:solidFill>
                  <a:prstClr val="black"/>
                </a:solidFill>
                <a:cs typeface="Arial"/>
              </a:rPr>
              <a:t>d</a:t>
            </a:r>
            <a:r>
              <a:rPr lang="en-US" sz="1050" dirty="0">
                <a:solidFill>
                  <a:prstClr val="black"/>
                </a:solidFill>
                <a:cs typeface="Arial"/>
              </a:rPr>
              <a:t>f</a:t>
            </a:r>
            <a:r>
              <a:rPr lang="en-US" sz="1050" spc="-15" dirty="0">
                <a:solidFill>
                  <a:prstClr val="black"/>
                </a:solidFill>
                <a:cs typeface="Arial"/>
              </a:rPr>
              <a:t>a</a:t>
            </a:r>
            <a:r>
              <a:rPr lang="en-US" sz="1050" dirty="0">
                <a:solidFill>
                  <a:prstClr val="black"/>
                </a:solidFill>
                <a:cs typeface="Arial"/>
              </a:rPr>
              <a:t>th</a:t>
            </a:r>
            <a:r>
              <a:rPr lang="en-US" sz="1050" spc="-5" dirty="0">
                <a:solidFill>
                  <a:prstClr val="black"/>
                </a:solidFill>
                <a:cs typeface="Arial"/>
              </a:rPr>
              <a:t>e</a:t>
            </a:r>
            <a:r>
              <a:rPr lang="en-US" sz="1050" dirty="0">
                <a:solidFill>
                  <a:prstClr val="black"/>
                </a:solidFill>
                <a:cs typeface="Arial"/>
              </a:rPr>
              <a:t>red</a:t>
            </a:r>
            <a:r>
              <a:rPr lang="en-US" sz="1050" spc="10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 p</a:t>
            </a:r>
            <a:r>
              <a:rPr lang="en-US" sz="1050" spc="-10" dirty="0">
                <a:solidFill>
                  <a:prstClr val="black"/>
                </a:solidFill>
                <a:cs typeface="Arial"/>
              </a:rPr>
              <a:t>l</a:t>
            </a:r>
            <a:r>
              <a:rPr lang="en-US" sz="1050" dirty="0">
                <a:solidFill>
                  <a:prstClr val="black"/>
                </a:solidFill>
                <a:cs typeface="Arial"/>
              </a:rPr>
              <a:t>an</a:t>
            </a:r>
            <a:r>
              <a:rPr lang="en-US" sz="1050" spc="11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120"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h</a:t>
            </a:r>
            <a:r>
              <a:rPr lang="en-US" sz="1050" spc="-5" dirty="0">
                <a:solidFill>
                  <a:prstClr val="black"/>
                </a:solidFill>
                <a:cs typeface="Arial"/>
              </a:rPr>
              <a:t>a</a:t>
            </a:r>
            <a:r>
              <a:rPr lang="en-US" sz="1050" dirty="0">
                <a:solidFill>
                  <a:prstClr val="black"/>
                </a:solidFill>
                <a:cs typeface="Arial"/>
              </a:rPr>
              <a:t>t</a:t>
            </a:r>
            <a:r>
              <a:rPr lang="en-US" sz="1050" spc="105" dirty="0">
                <a:solidFill>
                  <a:prstClr val="black"/>
                </a:solidFill>
                <a:cs typeface="Arial"/>
              </a:rPr>
              <a:t> </a:t>
            </a:r>
            <a:r>
              <a:rPr lang="en-US" sz="1050" dirty="0">
                <a:solidFill>
                  <a:prstClr val="black"/>
                </a:solidFill>
                <a:cs typeface="Arial"/>
              </a:rPr>
              <a:t>m</a:t>
            </a:r>
            <a:r>
              <a:rPr lang="en-US" sz="1050" spc="-10" dirty="0">
                <a:solidFill>
                  <a:prstClr val="black"/>
                </a:solidFill>
                <a:cs typeface="Arial"/>
              </a:rPr>
              <a:t>i</a:t>
            </a:r>
            <a:r>
              <a:rPr lang="en-US" sz="1050" spc="5" dirty="0">
                <a:solidFill>
                  <a:prstClr val="black"/>
                </a:solidFill>
                <a:cs typeface="Arial"/>
              </a:rPr>
              <a:t>g</a:t>
            </a:r>
            <a:r>
              <a:rPr lang="en-US" sz="1050" spc="-15" dirty="0">
                <a:solidFill>
                  <a:prstClr val="black"/>
                </a:solidFill>
                <a:cs typeface="Arial"/>
              </a:rPr>
              <a:t>h</a:t>
            </a:r>
            <a:r>
              <a:rPr lang="en-US" sz="1050" dirty="0">
                <a:solidFill>
                  <a:prstClr val="black"/>
                </a:solidFill>
                <a:cs typeface="Arial"/>
              </a:rPr>
              <a:t>t</a:t>
            </a:r>
            <a:r>
              <a:rPr lang="en-US" sz="1050" spc="120"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a</a:t>
            </a:r>
            <a:r>
              <a:rPr lang="en-US" sz="1050" dirty="0">
                <a:solidFill>
                  <a:prstClr val="black"/>
                </a:solidFill>
                <a:cs typeface="Arial"/>
              </a:rPr>
              <a:t>use</a:t>
            </a:r>
            <a:r>
              <a:rPr lang="en-US" sz="1050" spc="110" dirty="0">
                <a:solidFill>
                  <a:prstClr val="black"/>
                </a:solidFill>
                <a:cs typeface="Arial"/>
              </a:rPr>
              <a:t> </a:t>
            </a:r>
            <a:r>
              <a:rPr lang="en-US" sz="1050" dirty="0">
                <a:solidFill>
                  <a:prstClr val="black"/>
                </a:solidFill>
                <a:cs typeface="Arial"/>
              </a:rPr>
              <a:t>a</a:t>
            </a:r>
            <a:r>
              <a:rPr lang="en-US" sz="1050" spc="11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10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a:t>
            </a:r>
            <a:r>
              <a:rPr lang="en-US" sz="1050" spc="110" dirty="0">
                <a:solidFill>
                  <a:prstClr val="black"/>
                </a:solidFill>
                <a:cs typeface="Arial"/>
              </a:rPr>
              <a:t> </a:t>
            </a:r>
            <a:r>
              <a:rPr lang="en-US" sz="1050" dirty="0">
                <a:solidFill>
                  <a:prstClr val="black"/>
                </a:solidFill>
                <a:cs typeface="Arial"/>
              </a:rPr>
              <a:t>ch</a:t>
            </a:r>
            <a:r>
              <a:rPr lang="en-US" sz="1050" spc="-5" dirty="0">
                <a:solidFill>
                  <a:prstClr val="black"/>
                </a:solidFill>
                <a:cs typeface="Arial"/>
              </a:rPr>
              <a:t>a</a:t>
            </a:r>
            <a:r>
              <a:rPr lang="en-US" sz="1050" spc="-15" dirty="0">
                <a:solidFill>
                  <a:prstClr val="black"/>
                </a:solidFill>
                <a:cs typeface="Arial"/>
              </a:rPr>
              <a:t>n</a:t>
            </a:r>
            <a:r>
              <a:rPr lang="en-US" sz="1050" spc="5" dirty="0">
                <a:solidFill>
                  <a:prstClr val="black"/>
                </a:solidFill>
                <a:cs typeface="Arial"/>
              </a:rPr>
              <a:t>g</a:t>
            </a:r>
            <a:r>
              <a:rPr lang="en-US" sz="1050" dirty="0">
                <a:solidFill>
                  <a:prstClr val="black"/>
                </a:solidFill>
                <a:cs typeface="Arial"/>
              </a:rPr>
              <a:t>e</a:t>
            </a:r>
            <a:r>
              <a:rPr lang="en-US" sz="1050" spc="90" dirty="0">
                <a:solidFill>
                  <a:prstClr val="black"/>
                </a:solidFill>
                <a:cs typeface="Arial"/>
              </a:rPr>
              <a:t> </a:t>
            </a:r>
            <a:r>
              <a:rPr lang="en-US" sz="1050" dirty="0">
                <a:solidFill>
                  <a:prstClr val="black"/>
                </a:solidFill>
                <a:cs typeface="Arial"/>
              </a:rPr>
              <a:t>f</a:t>
            </a:r>
            <a:r>
              <a:rPr lang="en-US" sz="1050" spc="-10" dirty="0">
                <a:solidFill>
                  <a:prstClr val="black"/>
                </a:solidFill>
                <a:cs typeface="Arial"/>
              </a:rPr>
              <a:t>r</a:t>
            </a:r>
            <a:r>
              <a:rPr lang="en-US" sz="1050" dirty="0">
                <a:solidFill>
                  <a:prstClr val="black"/>
                </a:solidFill>
                <a:cs typeface="Arial"/>
              </a:rPr>
              <a:t>om</a:t>
            </a:r>
            <a:r>
              <a:rPr lang="en-US" sz="1050" spc="105" dirty="0">
                <a:solidFill>
                  <a:prstClr val="black"/>
                </a:solidFill>
                <a:cs typeface="Arial"/>
              </a:rPr>
              <a:t> </a:t>
            </a:r>
            <a:r>
              <a:rPr lang="en-US" sz="1050" dirty="0">
                <a:solidFill>
                  <a:prstClr val="black"/>
                </a:solidFill>
                <a:cs typeface="Arial"/>
              </a:rPr>
              <a:t>gran</a:t>
            </a:r>
            <a:r>
              <a:rPr lang="en-US" sz="1050" spc="-20" dirty="0">
                <a:solidFill>
                  <a:prstClr val="black"/>
                </a:solidFill>
                <a:cs typeface="Arial"/>
              </a:rPr>
              <a:t>d</a:t>
            </a:r>
            <a:r>
              <a:rPr lang="en-US" sz="1050" dirty="0">
                <a:solidFill>
                  <a:prstClr val="black"/>
                </a:solidFill>
                <a:cs typeface="Arial"/>
              </a:rPr>
              <a:t>f</a:t>
            </a:r>
            <a:r>
              <a:rPr lang="en-US" sz="1050" spc="-15" dirty="0">
                <a:solidFill>
                  <a:prstClr val="black"/>
                </a:solidFill>
                <a:cs typeface="Arial"/>
              </a:rPr>
              <a:t>a</a:t>
            </a:r>
            <a:r>
              <a:rPr lang="en-US" sz="1050" dirty="0">
                <a:solidFill>
                  <a:prstClr val="black"/>
                </a:solidFill>
                <a:cs typeface="Arial"/>
              </a:rPr>
              <a:t>th</a:t>
            </a:r>
            <a:r>
              <a:rPr lang="en-US" sz="1050" spc="-20" dirty="0">
                <a:solidFill>
                  <a:prstClr val="black"/>
                </a:solidFill>
                <a:cs typeface="Arial"/>
              </a:rPr>
              <a:t>e</a:t>
            </a:r>
            <a:r>
              <a:rPr lang="en-US" sz="1050" dirty="0">
                <a:solidFill>
                  <a:prstClr val="black"/>
                </a:solidFill>
                <a:cs typeface="Arial"/>
              </a:rPr>
              <a:t>red</a:t>
            </a:r>
            <a:r>
              <a:rPr lang="en-US" sz="1050" spc="114"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a:t>
            </a:r>
            <a:r>
              <a:rPr lang="en-US" sz="1050" spc="10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a:t>
            </a:r>
            <a:r>
              <a:rPr lang="en-US" sz="1050" spc="110" dirty="0">
                <a:solidFill>
                  <a:prstClr val="black"/>
                </a:solidFill>
                <a:cs typeface="Arial"/>
              </a:rPr>
              <a:t> </a:t>
            </a:r>
            <a:r>
              <a:rPr lang="en-US" sz="1050" dirty="0">
                <a:solidFill>
                  <a:prstClr val="black"/>
                </a:solidFill>
                <a:cs typeface="Arial"/>
              </a:rPr>
              <a:t>st</a:t>
            </a:r>
            <a:r>
              <a:rPr lang="en-US" sz="1050" spc="-15" dirty="0">
                <a:solidFill>
                  <a:prstClr val="black"/>
                </a:solidFill>
                <a:cs typeface="Arial"/>
              </a:rPr>
              <a:t>a</a:t>
            </a:r>
            <a:r>
              <a:rPr lang="en-US" sz="1050" dirty="0">
                <a:solidFill>
                  <a:prstClr val="black"/>
                </a:solidFill>
                <a:cs typeface="Arial"/>
              </a:rPr>
              <a:t>tus</a:t>
            </a:r>
            <a:r>
              <a:rPr lang="en-US" sz="1050" spc="100" dirty="0">
                <a:solidFill>
                  <a:prstClr val="black"/>
                </a:solidFill>
                <a:cs typeface="Arial"/>
              </a:rPr>
              <a:t> </a:t>
            </a:r>
            <a:r>
              <a:rPr lang="en-US" sz="1050" dirty="0">
                <a:solidFill>
                  <a:prstClr val="black"/>
                </a:solidFill>
                <a:cs typeface="Arial"/>
              </a:rPr>
              <a:t>can</a:t>
            </a:r>
            <a:r>
              <a:rPr lang="en-US" sz="1050" spc="110" dirty="0">
                <a:solidFill>
                  <a:prstClr val="black"/>
                </a:solidFill>
                <a:cs typeface="Arial"/>
              </a:rPr>
              <a:t> </a:t>
            </a:r>
            <a:r>
              <a:rPr lang="en-US" sz="1050" spc="-5" dirty="0">
                <a:solidFill>
                  <a:prstClr val="black"/>
                </a:solidFill>
                <a:cs typeface="Arial"/>
              </a:rPr>
              <a:t>b</a:t>
            </a:r>
            <a:r>
              <a:rPr lang="en-US" sz="1050" dirty="0">
                <a:solidFill>
                  <a:prstClr val="black"/>
                </a:solidFill>
                <a:cs typeface="Arial"/>
              </a:rPr>
              <a:t>e</a:t>
            </a:r>
            <a:r>
              <a:rPr lang="en-US" sz="1050" spc="100" dirty="0">
                <a:solidFill>
                  <a:prstClr val="black"/>
                </a:solidFill>
                <a:cs typeface="Arial"/>
              </a:rPr>
              <a:t> </a:t>
            </a:r>
            <a:r>
              <a:rPr lang="en-US" sz="1050"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r</a:t>
            </a:r>
            <a:r>
              <a:rPr lang="en-US" sz="1050" spc="-15" dirty="0">
                <a:solidFill>
                  <a:prstClr val="black"/>
                </a:solidFill>
                <a:cs typeface="Arial"/>
              </a:rPr>
              <a:t>e</a:t>
            </a:r>
            <a:r>
              <a:rPr lang="en-US" sz="1050" dirty="0">
                <a:solidFill>
                  <a:prstClr val="black"/>
                </a:solidFill>
                <a:cs typeface="Arial"/>
              </a:rPr>
              <a:t>cted</a:t>
            </a:r>
            <a:r>
              <a:rPr lang="en-US" sz="1050" spc="85"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a:t>
            </a:r>
            <a:r>
              <a:rPr lang="en-US" sz="1050" spc="100" dirty="0">
                <a:solidFill>
                  <a:prstClr val="black"/>
                </a:solidFill>
                <a:cs typeface="Arial"/>
              </a:rPr>
              <a:t> </a:t>
            </a:r>
            <a:r>
              <a:rPr lang="en-US" sz="1050" dirty="0">
                <a:solidFill>
                  <a:prstClr val="black"/>
                </a:solidFill>
                <a:cs typeface="Arial"/>
              </a:rPr>
              <a:t>the p</a:t>
            </a:r>
            <a:r>
              <a:rPr lang="en-US" sz="1050" spc="-10" dirty="0">
                <a:solidFill>
                  <a:prstClr val="black"/>
                </a:solidFill>
                <a:cs typeface="Arial"/>
              </a:rPr>
              <a:t>l</a:t>
            </a:r>
            <a:r>
              <a:rPr lang="en-US" sz="1050" dirty="0">
                <a:solidFill>
                  <a:prstClr val="black"/>
                </a:solidFill>
                <a:cs typeface="Arial"/>
              </a:rPr>
              <a:t>an </a:t>
            </a:r>
            <a:r>
              <a:rPr lang="en-US" sz="1050" spc="-100" dirty="0">
                <a:solidFill>
                  <a:prstClr val="black"/>
                </a:solidFill>
                <a:cs typeface="Arial"/>
              </a:rPr>
              <a:t> </a:t>
            </a:r>
            <a:r>
              <a:rPr lang="en-US" sz="1050" dirty="0">
                <a:solidFill>
                  <a:prstClr val="black"/>
                </a:solidFill>
                <a:cs typeface="Arial"/>
              </a:rPr>
              <a:t>a</a:t>
            </a:r>
            <a:r>
              <a:rPr lang="en-US" sz="1050" spc="-5" dirty="0">
                <a:solidFill>
                  <a:prstClr val="black"/>
                </a:solidFill>
                <a:cs typeface="Arial"/>
              </a:rPr>
              <a:t>d</a:t>
            </a:r>
            <a:r>
              <a:rPr lang="en-US" sz="1050" dirty="0">
                <a:solidFill>
                  <a:prstClr val="black"/>
                </a:solidFill>
                <a:cs typeface="Arial"/>
              </a:rPr>
              <a:t>m</a:t>
            </a:r>
            <a:r>
              <a:rPr lang="en-US" sz="1050" spc="-10" dirty="0">
                <a:solidFill>
                  <a:prstClr val="black"/>
                </a:solidFill>
                <a:cs typeface="Arial"/>
              </a:rPr>
              <a:t>i</a:t>
            </a:r>
            <a:r>
              <a:rPr lang="en-US" sz="1050" dirty="0">
                <a:solidFill>
                  <a:prstClr val="black"/>
                </a:solidFill>
                <a:cs typeface="Arial"/>
              </a:rPr>
              <a:t>n</a:t>
            </a:r>
            <a:r>
              <a:rPr lang="en-US" sz="1050" spc="-10" dirty="0">
                <a:solidFill>
                  <a:prstClr val="black"/>
                </a:solidFill>
                <a:cs typeface="Arial"/>
              </a:rPr>
              <a:t>i</a:t>
            </a:r>
            <a:r>
              <a:rPr lang="en-US" sz="1050" dirty="0">
                <a:solidFill>
                  <a:prstClr val="black"/>
                </a:solidFill>
                <a:cs typeface="Arial"/>
              </a:rPr>
              <a:t>str</a:t>
            </a:r>
            <a:r>
              <a:rPr lang="en-US" sz="1050" spc="-15" dirty="0">
                <a:solidFill>
                  <a:prstClr val="black"/>
                </a:solidFill>
                <a:cs typeface="Arial"/>
              </a:rPr>
              <a:t>a</a:t>
            </a:r>
            <a:r>
              <a:rPr lang="en-US" sz="1050" dirty="0">
                <a:solidFill>
                  <a:prstClr val="black"/>
                </a:solidFill>
                <a:cs typeface="Arial"/>
              </a:rPr>
              <a:t>t</a:t>
            </a:r>
            <a:r>
              <a:rPr lang="en-US" sz="1050" spc="-15" dirty="0">
                <a:solidFill>
                  <a:prstClr val="black"/>
                </a:solidFill>
                <a:cs typeface="Arial"/>
              </a:rPr>
              <a:t>o</a:t>
            </a:r>
            <a:r>
              <a:rPr lang="en-US" sz="1050" dirty="0">
                <a:solidFill>
                  <a:prstClr val="black"/>
                </a:solidFill>
                <a:cs typeface="Arial"/>
              </a:rPr>
              <a:t>r </a:t>
            </a:r>
            <a:r>
              <a:rPr lang="en-US" sz="1050" spc="-100" dirty="0">
                <a:solidFill>
                  <a:prstClr val="black"/>
                </a:solidFill>
                <a:cs typeface="Arial"/>
              </a:rPr>
              <a:t> </a:t>
            </a:r>
            <a:r>
              <a:rPr lang="en-US" sz="1050" spc="-15" dirty="0">
                <a:solidFill>
                  <a:prstClr val="black"/>
                </a:solidFill>
                <a:cs typeface="Arial"/>
              </a:rPr>
              <a:t>a</a:t>
            </a:r>
            <a:r>
              <a:rPr lang="en-US" sz="1050" dirty="0">
                <a:solidFill>
                  <a:prstClr val="black"/>
                </a:solidFill>
                <a:cs typeface="Arial"/>
              </a:rPr>
              <a:t>t </a:t>
            </a:r>
            <a:r>
              <a:rPr lang="en-US" sz="1050" dirty="0">
                <a:cs typeface="Arial"/>
              </a:rPr>
              <a:t>2121 N. California Blvd. Suite 900, </a:t>
            </a:r>
            <a:r>
              <a:rPr lang="en-US" sz="1050" dirty="0">
                <a:solidFill>
                  <a:prstClr val="black"/>
                </a:solidFill>
                <a:cs typeface="Arial"/>
              </a:rPr>
              <a:t>Walnut Creek, CA 94596 </a:t>
            </a:r>
            <a:r>
              <a:rPr lang="en-US" sz="1050" dirty="0">
                <a:cs typeface="Arial"/>
              </a:rPr>
              <a:t>(925) 817-6361</a:t>
            </a:r>
            <a:r>
              <a:rPr lang="en-US" sz="1050" dirty="0">
                <a:solidFill>
                  <a:prstClr val="black"/>
                </a:solidFill>
                <a:cs typeface="Arial"/>
              </a:rPr>
              <a:t>. </a:t>
            </a:r>
            <a:r>
              <a:rPr lang="en-US" sz="1050" spc="-5" dirty="0">
                <a:solidFill>
                  <a:prstClr val="black"/>
                </a:solidFill>
                <a:cs typeface="Arial"/>
              </a:rPr>
              <a:t>Y</a:t>
            </a:r>
            <a:r>
              <a:rPr lang="en-US" sz="1050" dirty="0">
                <a:solidFill>
                  <a:prstClr val="black"/>
                </a:solidFill>
                <a:cs typeface="Arial"/>
              </a:rPr>
              <a:t>ou </a:t>
            </a:r>
            <a:r>
              <a:rPr lang="en-US" sz="1050" spc="-114" dirty="0">
                <a:solidFill>
                  <a:prstClr val="black"/>
                </a:solidFill>
                <a:cs typeface="Arial"/>
              </a:rPr>
              <a:t> </a:t>
            </a:r>
            <a:r>
              <a:rPr lang="en-US" sz="1050" dirty="0">
                <a:solidFill>
                  <a:prstClr val="black"/>
                </a:solidFill>
                <a:cs typeface="Arial"/>
              </a:rPr>
              <a:t>may </a:t>
            </a:r>
            <a:r>
              <a:rPr lang="en-US" sz="1050" spc="-110" dirty="0">
                <a:solidFill>
                  <a:prstClr val="black"/>
                </a:solidFill>
                <a:cs typeface="Arial"/>
              </a:rPr>
              <a:t> </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so </a:t>
            </a:r>
            <a:r>
              <a:rPr lang="en-US" sz="1050" spc="-110" dirty="0">
                <a:solidFill>
                  <a:prstClr val="black"/>
                </a:solidFill>
                <a:cs typeface="Arial"/>
              </a:rPr>
              <a:t> </a:t>
            </a:r>
            <a:r>
              <a:rPr lang="en-US" sz="1050" dirty="0">
                <a:solidFill>
                  <a:prstClr val="black"/>
                </a:solidFill>
                <a:cs typeface="Arial"/>
              </a:rPr>
              <a:t>co</a:t>
            </a:r>
            <a:r>
              <a:rPr lang="en-US" sz="1050" spc="-20" dirty="0">
                <a:solidFill>
                  <a:prstClr val="black"/>
                </a:solidFill>
                <a:cs typeface="Arial"/>
              </a:rPr>
              <a:t>n</a:t>
            </a:r>
            <a:r>
              <a:rPr lang="en-US" sz="1050" spc="-10" dirty="0">
                <a:solidFill>
                  <a:prstClr val="black"/>
                </a:solidFill>
                <a:cs typeface="Arial"/>
              </a:rPr>
              <a:t>t</a:t>
            </a:r>
            <a:r>
              <a:rPr lang="en-US" sz="1050" dirty="0">
                <a:solidFill>
                  <a:prstClr val="black"/>
                </a:solidFill>
                <a:cs typeface="Arial"/>
              </a:rPr>
              <a:t>act </a:t>
            </a:r>
            <a:r>
              <a:rPr lang="en-US" sz="1050" spc="-120" dirty="0">
                <a:solidFill>
                  <a:prstClr val="black"/>
                </a:solidFill>
                <a:cs typeface="Arial"/>
              </a:rPr>
              <a:t> </a:t>
            </a:r>
            <a:r>
              <a:rPr lang="en-US" sz="1050" dirty="0">
                <a:solidFill>
                  <a:prstClr val="black"/>
                </a:solidFill>
                <a:cs typeface="Arial"/>
              </a:rPr>
              <a:t>the </a:t>
            </a:r>
            <a:r>
              <a:rPr lang="en-US" sz="1050" spc="-114" dirty="0">
                <a:solidFill>
                  <a:prstClr val="black"/>
                </a:solidFill>
                <a:cs typeface="Arial"/>
              </a:rPr>
              <a:t> </a:t>
            </a:r>
            <a:r>
              <a:rPr lang="en-US" sz="1050" spc="-20" dirty="0">
                <a:solidFill>
                  <a:prstClr val="black"/>
                </a:solidFill>
                <a:cs typeface="Arial"/>
              </a:rPr>
              <a:t>E</a:t>
            </a:r>
            <a:r>
              <a:rPr lang="en-US" sz="1050" dirty="0">
                <a:solidFill>
                  <a:prstClr val="black"/>
                </a:solidFill>
                <a:cs typeface="Arial"/>
              </a:rPr>
              <a:t>mp</a:t>
            </a:r>
            <a:r>
              <a:rPr lang="en-US" sz="1050" spc="-10" dirty="0">
                <a:solidFill>
                  <a:prstClr val="black"/>
                </a:solidFill>
                <a:cs typeface="Arial"/>
              </a:rPr>
              <a:t>l</a:t>
            </a:r>
            <a:r>
              <a:rPr lang="en-US" sz="1050" dirty="0">
                <a:solidFill>
                  <a:prstClr val="black"/>
                </a:solidFill>
                <a:cs typeface="Arial"/>
              </a:rPr>
              <a:t>o</a:t>
            </a:r>
            <a:r>
              <a:rPr lang="en-US" sz="1050" spc="-15" dirty="0">
                <a:solidFill>
                  <a:prstClr val="black"/>
                </a:solidFill>
                <a:cs typeface="Arial"/>
              </a:rPr>
              <a:t>y</a:t>
            </a:r>
            <a:r>
              <a:rPr lang="en-US" sz="1050" dirty="0">
                <a:solidFill>
                  <a:prstClr val="black"/>
                </a:solidFill>
                <a:cs typeface="Arial"/>
              </a:rPr>
              <a:t>ee </a:t>
            </a:r>
            <a:r>
              <a:rPr lang="en-US" sz="1050" spc="-95" dirty="0">
                <a:solidFill>
                  <a:prstClr val="black"/>
                </a:solidFill>
                <a:cs typeface="Arial"/>
              </a:rPr>
              <a:t> </a:t>
            </a:r>
            <a:r>
              <a:rPr lang="en-US" sz="1050" spc="-5" dirty="0">
                <a:solidFill>
                  <a:prstClr val="black"/>
                </a:solidFill>
                <a:cs typeface="Arial"/>
              </a:rPr>
              <a:t>B</a:t>
            </a:r>
            <a:r>
              <a:rPr lang="en-US" sz="1050" dirty="0">
                <a:solidFill>
                  <a:prstClr val="black"/>
                </a:solidFill>
                <a:cs typeface="Arial"/>
              </a:rPr>
              <a:t>e</a:t>
            </a:r>
            <a:r>
              <a:rPr lang="en-US" sz="1050" spc="-5" dirty="0">
                <a:solidFill>
                  <a:prstClr val="black"/>
                </a:solidFill>
                <a:cs typeface="Arial"/>
              </a:rPr>
              <a:t>n</a:t>
            </a:r>
            <a:r>
              <a:rPr lang="en-US" sz="1050" dirty="0">
                <a:solidFill>
                  <a:prstClr val="black"/>
                </a:solidFill>
                <a:cs typeface="Arial"/>
              </a:rPr>
              <a:t>efits </a:t>
            </a:r>
            <a:r>
              <a:rPr lang="en-US" sz="1050" spc="-95" dirty="0">
                <a:solidFill>
                  <a:prstClr val="black"/>
                </a:solidFill>
                <a:cs typeface="Arial"/>
              </a:rPr>
              <a:t> </a:t>
            </a:r>
            <a:r>
              <a:rPr lang="en-US" sz="1050" spc="-5" dirty="0">
                <a:solidFill>
                  <a:prstClr val="black"/>
                </a:solidFill>
                <a:cs typeface="Arial"/>
              </a:rPr>
              <a:t>S</a:t>
            </a:r>
            <a:r>
              <a:rPr lang="en-US" sz="1050" dirty="0">
                <a:solidFill>
                  <a:prstClr val="black"/>
                </a:solidFill>
                <a:cs typeface="Arial"/>
              </a:rPr>
              <a:t>ec</a:t>
            </a:r>
            <a:r>
              <a:rPr lang="en-US" sz="1050" spc="-20" dirty="0">
                <a:solidFill>
                  <a:prstClr val="black"/>
                </a:solidFill>
                <a:cs typeface="Arial"/>
              </a:rPr>
              <a:t>u</a:t>
            </a:r>
            <a:r>
              <a:rPr lang="en-US" sz="1050" dirty="0">
                <a:solidFill>
                  <a:prstClr val="black"/>
                </a:solidFill>
                <a:cs typeface="Arial"/>
              </a:rPr>
              <a:t>r</a:t>
            </a:r>
            <a:r>
              <a:rPr lang="en-US" sz="1050" spc="-10" dirty="0">
                <a:solidFill>
                  <a:prstClr val="black"/>
                </a:solidFill>
                <a:cs typeface="Arial"/>
              </a:rPr>
              <a:t>i</a:t>
            </a:r>
            <a:r>
              <a:rPr lang="en-US" sz="1050" dirty="0">
                <a:solidFill>
                  <a:prstClr val="black"/>
                </a:solidFill>
                <a:cs typeface="Arial"/>
              </a:rPr>
              <a:t>ty </a:t>
            </a:r>
            <a:r>
              <a:rPr lang="en-US" sz="1050" spc="-5" dirty="0">
                <a:solidFill>
                  <a:prstClr val="black"/>
                </a:solidFill>
                <a:cs typeface="Arial"/>
              </a:rPr>
              <a:t>A</a:t>
            </a:r>
            <a:r>
              <a:rPr lang="en-US" sz="1050" dirty="0">
                <a:solidFill>
                  <a:prstClr val="black"/>
                </a:solidFill>
                <a:cs typeface="Arial"/>
              </a:rPr>
              <a:t>dmi</a:t>
            </a:r>
            <a:r>
              <a:rPr lang="en-US" sz="1050" spc="-5" dirty="0">
                <a:solidFill>
                  <a:prstClr val="black"/>
                </a:solidFill>
                <a:cs typeface="Arial"/>
              </a:rPr>
              <a:t>n</a:t>
            </a:r>
            <a:r>
              <a:rPr lang="en-US" sz="1050" spc="-10" dirty="0">
                <a:solidFill>
                  <a:prstClr val="black"/>
                </a:solidFill>
                <a:cs typeface="Arial"/>
              </a:rPr>
              <a:t>i</a:t>
            </a:r>
            <a:r>
              <a:rPr lang="en-US" sz="1050" dirty="0">
                <a:solidFill>
                  <a:prstClr val="black"/>
                </a:solidFill>
                <a:cs typeface="Arial"/>
              </a:rPr>
              <a:t>str</a:t>
            </a:r>
            <a:r>
              <a:rPr lang="en-US" sz="1050" spc="-1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a:t>
            </a:r>
            <a:r>
              <a:rPr lang="en-US" sz="1050" spc="-5" dirty="0">
                <a:solidFill>
                  <a:prstClr val="black"/>
                </a:solidFill>
                <a:cs typeface="Arial"/>
              </a:rPr>
              <a:t>n</a:t>
            </a:r>
            <a:r>
              <a:rPr lang="en-US" sz="1050" dirty="0">
                <a:solidFill>
                  <a:prstClr val="black"/>
                </a:solidFill>
                <a:cs typeface="Arial"/>
              </a:rPr>
              <a:t>, </a:t>
            </a:r>
            <a:r>
              <a:rPr lang="en-US" sz="1050" spc="55" dirty="0">
                <a:solidFill>
                  <a:prstClr val="black"/>
                </a:solidFill>
                <a:cs typeface="Arial"/>
              </a:rPr>
              <a:t> </a:t>
            </a:r>
            <a:r>
              <a:rPr lang="en-US" sz="1050" spc="-5" dirty="0">
                <a:solidFill>
                  <a:prstClr val="black"/>
                </a:solidFill>
                <a:cs typeface="Arial"/>
              </a:rPr>
              <a:t>U</a:t>
            </a:r>
            <a:r>
              <a:rPr lang="en-US" sz="1050" spc="5" dirty="0">
                <a:solidFill>
                  <a:prstClr val="black"/>
                </a:solidFill>
                <a:cs typeface="Arial"/>
              </a:rPr>
              <a:t>.</a:t>
            </a:r>
            <a:r>
              <a:rPr lang="en-US" sz="1050" spc="-20" dirty="0">
                <a:solidFill>
                  <a:prstClr val="black"/>
                </a:solidFill>
                <a:cs typeface="Arial"/>
              </a:rPr>
              <a:t>S</a:t>
            </a:r>
            <a:r>
              <a:rPr lang="en-US" sz="1050" dirty="0">
                <a:solidFill>
                  <a:prstClr val="black"/>
                </a:solidFill>
                <a:cs typeface="Arial"/>
              </a:rPr>
              <a:t>. </a:t>
            </a:r>
            <a:r>
              <a:rPr lang="en-US" sz="1050" spc="50" dirty="0">
                <a:solidFill>
                  <a:prstClr val="black"/>
                </a:solidFill>
                <a:cs typeface="Arial"/>
              </a:rPr>
              <a:t> </a:t>
            </a:r>
            <a:r>
              <a:rPr lang="en-US" sz="1050" spc="-10" dirty="0">
                <a:solidFill>
                  <a:prstClr val="black"/>
                </a:solidFill>
                <a:cs typeface="Arial"/>
              </a:rPr>
              <a:t>D</a:t>
            </a:r>
            <a:r>
              <a:rPr lang="en-US" sz="1050" spc="-15" dirty="0">
                <a:solidFill>
                  <a:prstClr val="black"/>
                </a:solidFill>
                <a:cs typeface="Arial"/>
              </a:rPr>
              <a:t>e</a:t>
            </a:r>
            <a:r>
              <a:rPr lang="en-US" sz="1050" dirty="0">
                <a:solidFill>
                  <a:prstClr val="black"/>
                </a:solidFill>
                <a:cs typeface="Arial"/>
              </a:rPr>
              <a:t>p</a:t>
            </a:r>
            <a:r>
              <a:rPr lang="en-US" sz="1050" spc="-5" dirty="0">
                <a:solidFill>
                  <a:prstClr val="black"/>
                </a:solidFill>
                <a:cs typeface="Arial"/>
              </a:rPr>
              <a:t>a</a:t>
            </a:r>
            <a:r>
              <a:rPr lang="en-US" sz="1050" spc="-10" dirty="0">
                <a:solidFill>
                  <a:prstClr val="black"/>
                </a:solidFill>
                <a:cs typeface="Arial"/>
              </a:rPr>
              <a:t>rt</a:t>
            </a:r>
            <a:r>
              <a:rPr lang="en-US" sz="1050" dirty="0">
                <a:solidFill>
                  <a:prstClr val="black"/>
                </a:solidFill>
                <a:cs typeface="Arial"/>
              </a:rPr>
              <a:t>me</a:t>
            </a:r>
            <a:r>
              <a:rPr lang="en-US" sz="1050" spc="-20" dirty="0">
                <a:solidFill>
                  <a:prstClr val="black"/>
                </a:solidFill>
                <a:cs typeface="Arial"/>
              </a:rPr>
              <a:t>n</a:t>
            </a:r>
            <a:r>
              <a:rPr lang="en-US" sz="1050" dirty="0">
                <a:solidFill>
                  <a:prstClr val="black"/>
                </a:solidFill>
                <a:cs typeface="Arial"/>
              </a:rPr>
              <a:t>t </a:t>
            </a:r>
            <a:r>
              <a:rPr lang="en-US" sz="1050" spc="55"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 </a:t>
            </a:r>
            <a:r>
              <a:rPr lang="en-US" sz="1050" spc="50" dirty="0">
                <a:solidFill>
                  <a:prstClr val="black"/>
                </a:solidFill>
                <a:cs typeface="Arial"/>
              </a:rPr>
              <a:t> </a:t>
            </a:r>
            <a:r>
              <a:rPr lang="en-US" sz="1050" dirty="0">
                <a:solidFill>
                  <a:prstClr val="black"/>
                </a:solidFill>
                <a:cs typeface="Arial"/>
              </a:rPr>
              <a:t>L</a:t>
            </a:r>
            <a:r>
              <a:rPr lang="en-US" sz="1050" spc="-5" dirty="0">
                <a:solidFill>
                  <a:prstClr val="black"/>
                </a:solidFill>
                <a:cs typeface="Arial"/>
              </a:rPr>
              <a:t>a</a:t>
            </a:r>
            <a:r>
              <a:rPr lang="en-US" sz="1050" dirty="0">
                <a:solidFill>
                  <a:prstClr val="black"/>
                </a:solidFill>
                <a:cs typeface="Arial"/>
              </a:rPr>
              <a:t>b</a:t>
            </a:r>
            <a:r>
              <a:rPr lang="en-US" sz="1050" spc="-20" dirty="0">
                <a:solidFill>
                  <a:prstClr val="black"/>
                </a:solidFill>
                <a:cs typeface="Arial"/>
              </a:rPr>
              <a:t>o</a:t>
            </a:r>
            <a:r>
              <a:rPr lang="en-US" sz="1050" dirty="0">
                <a:solidFill>
                  <a:prstClr val="black"/>
                </a:solidFill>
                <a:cs typeface="Arial"/>
              </a:rPr>
              <a:t>r </a:t>
            </a:r>
            <a:r>
              <a:rPr lang="en-US" sz="1050" spc="50" dirty="0">
                <a:solidFill>
                  <a:prstClr val="black"/>
                </a:solidFill>
                <a:cs typeface="Arial"/>
              </a:rPr>
              <a:t> </a:t>
            </a:r>
            <a:r>
              <a:rPr lang="en-US" sz="1050" spc="-15" dirty="0">
                <a:solidFill>
                  <a:prstClr val="black"/>
                </a:solidFill>
                <a:cs typeface="Arial"/>
              </a:rPr>
              <a:t>a</a:t>
            </a:r>
            <a:r>
              <a:rPr lang="en-US" sz="1050" dirty="0">
                <a:solidFill>
                  <a:prstClr val="black"/>
                </a:solidFill>
                <a:cs typeface="Arial"/>
              </a:rPr>
              <a:t>t </a:t>
            </a:r>
            <a:r>
              <a:rPr lang="en-US" sz="1050" spc="50" dirty="0">
                <a:solidFill>
                  <a:prstClr val="black"/>
                </a:solidFill>
                <a:cs typeface="Arial"/>
              </a:rPr>
              <a:t> (</a:t>
            </a:r>
            <a:r>
              <a:rPr lang="en-US" sz="1050" spc="-5" dirty="0">
                <a:solidFill>
                  <a:prstClr val="black"/>
                </a:solidFill>
                <a:cs typeface="Arial"/>
              </a:rPr>
              <a:t>866) 44</a:t>
            </a:r>
            <a:r>
              <a:rPr lang="en-US" sz="1050" spc="-15" dirty="0">
                <a:solidFill>
                  <a:prstClr val="black"/>
                </a:solidFill>
                <a:cs typeface="Arial"/>
              </a:rPr>
              <a:t>4</a:t>
            </a:r>
            <a:r>
              <a:rPr lang="en-US" sz="1050" spc="5" dirty="0">
                <a:solidFill>
                  <a:prstClr val="black"/>
                </a:solidFill>
                <a:cs typeface="Arial"/>
              </a:rPr>
              <a:t>-</a:t>
            </a:r>
            <a:r>
              <a:rPr lang="en-US" sz="1050" spc="-5" dirty="0">
                <a:solidFill>
                  <a:prstClr val="black"/>
                </a:solidFill>
                <a:cs typeface="Arial"/>
              </a:rPr>
              <a:t>327</a:t>
            </a:r>
            <a:r>
              <a:rPr lang="en-US" sz="1050" dirty="0">
                <a:solidFill>
                  <a:prstClr val="black"/>
                </a:solidFill>
                <a:cs typeface="Arial"/>
              </a:rPr>
              <a:t>2 </a:t>
            </a:r>
            <a:r>
              <a:rPr lang="en-US" sz="1050" spc="45"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r </a:t>
            </a:r>
            <a:r>
              <a:rPr lang="en-US" sz="1050" spc="50" dirty="0">
                <a:solidFill>
                  <a:prstClr val="black"/>
                </a:solidFill>
                <a:cs typeface="Arial"/>
              </a:rPr>
              <a:t> </a:t>
            </a:r>
            <a:r>
              <a:rPr lang="en-US" sz="1050" u="sng" spc="-5" dirty="0">
                <a:solidFill>
                  <a:srgbClr val="0000FF"/>
                </a:solidFill>
                <a:cs typeface="Arial"/>
                <a:hlinkClick r:id="rId3"/>
              </a:rPr>
              <a:t>ww</a:t>
            </a:r>
            <a:r>
              <a:rPr lang="en-US" sz="1050" u="sng" spc="-20" dirty="0">
                <a:solidFill>
                  <a:srgbClr val="0000FF"/>
                </a:solidFill>
                <a:cs typeface="Arial"/>
                <a:hlinkClick r:id="rId3"/>
              </a:rPr>
              <a:t>w</a:t>
            </a:r>
            <a:r>
              <a:rPr lang="en-US" sz="1050" u="sng" spc="15" dirty="0">
                <a:solidFill>
                  <a:srgbClr val="0000FF"/>
                </a:solidFill>
                <a:cs typeface="Arial"/>
                <a:hlinkClick r:id="rId3"/>
              </a:rPr>
              <a:t>.</a:t>
            </a:r>
            <a:r>
              <a:rPr lang="en-US" sz="1050" u="sng" spc="-5" dirty="0">
                <a:solidFill>
                  <a:srgbClr val="0000FF"/>
                </a:solidFill>
                <a:cs typeface="Arial"/>
                <a:hlinkClick r:id="rId3"/>
              </a:rPr>
              <a:t>dol</a:t>
            </a:r>
            <a:r>
              <a:rPr lang="en-US" sz="1050" u="sng" spc="5" dirty="0">
                <a:solidFill>
                  <a:srgbClr val="0000FF"/>
                </a:solidFill>
                <a:cs typeface="Arial"/>
                <a:hlinkClick r:id="rId3"/>
              </a:rPr>
              <a:t>.g</a:t>
            </a:r>
            <a:r>
              <a:rPr lang="en-US" sz="1050" u="sng" dirty="0">
                <a:solidFill>
                  <a:srgbClr val="0000FF"/>
                </a:solidFill>
                <a:cs typeface="Arial"/>
                <a:hlinkClick r:id="rId3"/>
              </a:rPr>
              <a:t>o</a:t>
            </a:r>
            <a:r>
              <a:rPr lang="en-US" sz="1050" u="sng" spc="-15" dirty="0">
                <a:solidFill>
                  <a:srgbClr val="0000FF"/>
                </a:solidFill>
                <a:cs typeface="Arial"/>
                <a:hlinkClick r:id="rId3"/>
              </a:rPr>
              <a:t>v</a:t>
            </a:r>
            <a:r>
              <a:rPr lang="en-US" sz="1050" u="sng" dirty="0">
                <a:solidFill>
                  <a:srgbClr val="0000FF"/>
                </a:solidFill>
                <a:cs typeface="Arial"/>
                <a:hlinkClick r:id="rId3"/>
              </a:rPr>
              <a:t>/e</a:t>
            </a:r>
            <a:r>
              <a:rPr lang="en-US" sz="1050" u="sng" spc="-5" dirty="0">
                <a:solidFill>
                  <a:srgbClr val="0000FF"/>
                </a:solidFill>
                <a:cs typeface="Arial"/>
                <a:hlinkClick r:id="rId3"/>
              </a:rPr>
              <a:t>b</a:t>
            </a:r>
            <a:r>
              <a:rPr lang="en-US" sz="1050" u="sng" dirty="0">
                <a:solidFill>
                  <a:srgbClr val="0000FF"/>
                </a:solidFill>
                <a:cs typeface="Arial"/>
                <a:hlinkClick r:id="rId3"/>
              </a:rPr>
              <a:t>s</a:t>
            </a:r>
            <a:r>
              <a:rPr lang="en-US" sz="1050" u="sng" spc="-15" dirty="0">
                <a:solidFill>
                  <a:srgbClr val="0000FF"/>
                </a:solidFill>
                <a:cs typeface="Arial"/>
                <a:hlinkClick r:id="rId3"/>
              </a:rPr>
              <a:t>a</a:t>
            </a:r>
            <a:r>
              <a:rPr lang="en-US" sz="1050" u="sng" dirty="0">
                <a:solidFill>
                  <a:srgbClr val="0000FF"/>
                </a:solidFill>
                <a:cs typeface="Arial"/>
                <a:hlinkClick r:id="rId3"/>
              </a:rPr>
              <a:t>/h</a:t>
            </a:r>
            <a:r>
              <a:rPr lang="en-US" sz="1050" u="sng" spc="-5" dirty="0">
                <a:solidFill>
                  <a:srgbClr val="0000FF"/>
                </a:solidFill>
                <a:cs typeface="Arial"/>
                <a:hlinkClick r:id="rId3"/>
              </a:rPr>
              <a:t>e</a:t>
            </a:r>
            <a:r>
              <a:rPr lang="en-US" sz="1050" u="sng" dirty="0">
                <a:solidFill>
                  <a:srgbClr val="0000FF"/>
                </a:solidFill>
                <a:cs typeface="Arial"/>
                <a:hlinkClick r:id="rId3"/>
              </a:rPr>
              <a:t>a</a:t>
            </a:r>
            <a:r>
              <a:rPr lang="en-US" sz="1050" u="sng" spc="-10" dirty="0">
                <a:solidFill>
                  <a:srgbClr val="0000FF"/>
                </a:solidFill>
                <a:cs typeface="Arial"/>
                <a:hlinkClick r:id="rId3"/>
              </a:rPr>
              <a:t>l</a:t>
            </a:r>
            <a:r>
              <a:rPr lang="en-US" sz="1050" u="sng" dirty="0">
                <a:solidFill>
                  <a:srgbClr val="0000FF"/>
                </a:solidFill>
                <a:cs typeface="Arial"/>
                <a:hlinkClick r:id="rId3"/>
              </a:rPr>
              <a:t>t</a:t>
            </a:r>
            <a:r>
              <a:rPr lang="en-US" sz="1050" u="sng" spc="-15" dirty="0">
                <a:solidFill>
                  <a:srgbClr val="0000FF"/>
                </a:solidFill>
                <a:cs typeface="Arial"/>
                <a:hlinkClick r:id="rId3"/>
              </a:rPr>
              <a:t>h</a:t>
            </a:r>
            <a:r>
              <a:rPr lang="en-US" sz="1050" u="sng" dirty="0">
                <a:solidFill>
                  <a:srgbClr val="0000FF"/>
                </a:solidFill>
                <a:cs typeface="Arial"/>
                <a:hlinkClick r:id="rId3"/>
              </a:rPr>
              <a:t>r</a:t>
            </a:r>
            <a:r>
              <a:rPr lang="en-US" sz="1050" u="sng" spc="-15" dirty="0">
                <a:solidFill>
                  <a:srgbClr val="0000FF"/>
                </a:solidFill>
                <a:cs typeface="Arial"/>
                <a:hlinkClick r:id="rId3"/>
              </a:rPr>
              <a:t>e</a:t>
            </a:r>
            <a:r>
              <a:rPr lang="en-US" sz="1050" u="sng" dirty="0">
                <a:solidFill>
                  <a:srgbClr val="0000FF"/>
                </a:solidFill>
                <a:cs typeface="Arial"/>
                <a:hlinkClick r:id="rId3"/>
              </a:rPr>
              <a:t>f</a:t>
            </a:r>
            <a:r>
              <a:rPr lang="en-US" sz="1050" u="sng" spc="-15" dirty="0">
                <a:solidFill>
                  <a:srgbClr val="0000FF"/>
                </a:solidFill>
                <a:cs typeface="Arial"/>
                <a:hlinkClick r:id="rId3"/>
              </a:rPr>
              <a:t>o</a:t>
            </a:r>
            <a:r>
              <a:rPr lang="en-US" sz="1050" u="sng" spc="-10" dirty="0">
                <a:solidFill>
                  <a:srgbClr val="0000FF"/>
                </a:solidFill>
                <a:cs typeface="Arial"/>
                <a:hlinkClick r:id="rId3"/>
              </a:rPr>
              <a:t>r</a:t>
            </a:r>
            <a:r>
              <a:rPr lang="en-US" sz="1050" u="sng" dirty="0">
                <a:solidFill>
                  <a:srgbClr val="0000FF"/>
                </a:solidFill>
                <a:cs typeface="Arial"/>
                <a:hlinkClick r:id="rId3"/>
              </a:rPr>
              <a:t>m</a:t>
            </a:r>
            <a:r>
              <a:rPr lang="en-US" sz="1050" dirty="0">
                <a:solidFill>
                  <a:prstClr val="black"/>
                </a:solidFill>
                <a:cs typeface="Arial"/>
                <a:hlinkClick r:id="rId3"/>
              </a:rPr>
              <a:t>.</a:t>
            </a:r>
            <a:r>
              <a:rPr lang="en-US" sz="1050"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h</a:t>
            </a:r>
            <a:r>
              <a:rPr lang="en-US" sz="1050" spc="-10" dirty="0">
                <a:solidFill>
                  <a:prstClr val="black"/>
                </a:solidFill>
                <a:cs typeface="Arial"/>
              </a:rPr>
              <a:t>i</a:t>
            </a:r>
            <a:r>
              <a:rPr lang="en-US" sz="1050" dirty="0">
                <a:solidFill>
                  <a:prstClr val="black"/>
                </a:solidFill>
                <a:cs typeface="Arial"/>
              </a:rPr>
              <a:t>s </a:t>
            </a:r>
            <a:r>
              <a:rPr lang="en-US" sz="1050" spc="-20" dirty="0">
                <a:solidFill>
                  <a:prstClr val="black"/>
                </a:solidFill>
                <a:cs typeface="Arial"/>
              </a:rPr>
              <a:t>w</a:t>
            </a:r>
            <a:r>
              <a:rPr lang="en-US" sz="1050" dirty="0">
                <a:solidFill>
                  <a:prstClr val="black"/>
                </a:solidFill>
                <a:cs typeface="Arial"/>
              </a:rPr>
              <a:t>e</a:t>
            </a:r>
            <a:r>
              <a:rPr lang="en-US" sz="1050" spc="-5" dirty="0">
                <a:solidFill>
                  <a:prstClr val="black"/>
                </a:solidFill>
                <a:cs typeface="Arial"/>
              </a:rPr>
              <a:t>b</a:t>
            </a:r>
            <a:r>
              <a:rPr lang="en-US" sz="1050" dirty="0">
                <a:solidFill>
                  <a:prstClr val="black"/>
                </a:solidFill>
                <a:cs typeface="Arial"/>
              </a:rPr>
              <a:t>s</a:t>
            </a:r>
            <a:r>
              <a:rPr lang="en-US" sz="1050" spc="-10" dirty="0">
                <a:solidFill>
                  <a:prstClr val="black"/>
                </a:solidFill>
                <a:cs typeface="Arial"/>
              </a:rPr>
              <a:t>i</a:t>
            </a:r>
            <a:r>
              <a:rPr lang="en-US" sz="1050" dirty="0">
                <a:solidFill>
                  <a:prstClr val="black"/>
                </a:solidFill>
                <a:cs typeface="Arial"/>
              </a:rPr>
              <a:t>te</a:t>
            </a:r>
            <a:r>
              <a:rPr lang="en-US" sz="1050" spc="5" dirty="0">
                <a:solidFill>
                  <a:prstClr val="black"/>
                </a:solidFill>
                <a:cs typeface="Arial"/>
              </a:rPr>
              <a:t> </a:t>
            </a:r>
            <a:r>
              <a:rPr lang="en-US" sz="1050" spc="-5" dirty="0">
                <a:solidFill>
                  <a:prstClr val="black"/>
                </a:solidFill>
                <a:cs typeface="Arial"/>
              </a:rPr>
              <a:t>ha</a:t>
            </a:r>
            <a:r>
              <a:rPr lang="en-US" sz="1050" dirty="0">
                <a:solidFill>
                  <a:prstClr val="black"/>
                </a:solidFill>
                <a:cs typeface="Arial"/>
              </a:rPr>
              <a:t>s</a:t>
            </a:r>
            <a:r>
              <a:rPr lang="en-US" sz="1050" spc="-10" dirty="0">
                <a:solidFill>
                  <a:prstClr val="black"/>
                </a:solidFill>
                <a:cs typeface="Arial"/>
              </a:rPr>
              <a:t> </a:t>
            </a:r>
            <a:r>
              <a:rPr lang="en-US" sz="1050" dirty="0">
                <a:solidFill>
                  <a:prstClr val="black"/>
                </a:solidFill>
                <a:cs typeface="Arial"/>
              </a:rPr>
              <a:t>a</a:t>
            </a:r>
            <a:r>
              <a:rPr lang="en-US" sz="1050" spc="-10" dirty="0">
                <a:solidFill>
                  <a:prstClr val="black"/>
                </a:solidFill>
                <a:cs typeface="Arial"/>
              </a:rPr>
              <a:t> </a:t>
            </a:r>
            <a:r>
              <a:rPr lang="en-US" sz="1050" dirty="0">
                <a:solidFill>
                  <a:prstClr val="black"/>
                </a:solidFill>
                <a:cs typeface="Arial"/>
              </a:rPr>
              <a:t>ta</a:t>
            </a:r>
            <a:r>
              <a:rPr lang="en-US" sz="1050" spc="-5" dirty="0">
                <a:solidFill>
                  <a:prstClr val="black"/>
                </a:solidFill>
                <a:cs typeface="Arial"/>
              </a:rPr>
              <a:t>b</a:t>
            </a:r>
            <a:r>
              <a:rPr lang="en-US" sz="1050" spc="-10" dirty="0">
                <a:solidFill>
                  <a:prstClr val="black"/>
                </a:solidFill>
                <a:cs typeface="Arial"/>
              </a:rPr>
              <a:t>l</a:t>
            </a:r>
            <a:r>
              <a:rPr lang="en-US" sz="1050" dirty="0">
                <a:solidFill>
                  <a:prstClr val="black"/>
                </a:solidFill>
                <a:cs typeface="Arial"/>
              </a:rPr>
              <a:t>e</a:t>
            </a:r>
            <a:r>
              <a:rPr lang="en-US" sz="1050" spc="-10" dirty="0">
                <a:solidFill>
                  <a:prstClr val="black"/>
                </a:solidFill>
                <a:cs typeface="Arial"/>
              </a:rPr>
              <a:t> </a:t>
            </a:r>
            <a:r>
              <a:rPr lang="en-US" sz="1050" dirty="0">
                <a:solidFill>
                  <a:prstClr val="black"/>
                </a:solidFill>
                <a:cs typeface="Arial"/>
              </a:rPr>
              <a:t>sum</a:t>
            </a:r>
            <a:r>
              <a:rPr lang="en-US" sz="1050" spc="5" dirty="0">
                <a:solidFill>
                  <a:prstClr val="black"/>
                </a:solidFill>
                <a:cs typeface="Arial"/>
              </a:rPr>
              <a:t>m</a:t>
            </a:r>
            <a:r>
              <a:rPr lang="en-US" sz="1050" dirty="0">
                <a:solidFill>
                  <a:prstClr val="black"/>
                </a:solidFill>
                <a:cs typeface="Arial"/>
              </a:rPr>
              <a:t>ari</a:t>
            </a:r>
            <a:r>
              <a:rPr lang="en-US" sz="1050" spc="-15" dirty="0">
                <a:solidFill>
                  <a:prstClr val="black"/>
                </a:solidFill>
                <a:cs typeface="Arial"/>
              </a:rPr>
              <a:t>z</a:t>
            </a:r>
            <a:r>
              <a:rPr lang="en-US" sz="1050" spc="-10" dirty="0">
                <a:solidFill>
                  <a:prstClr val="black"/>
                </a:solidFill>
                <a:cs typeface="Arial"/>
              </a:rPr>
              <a:t>i</a:t>
            </a:r>
            <a:r>
              <a:rPr lang="en-US" sz="1050" dirty="0">
                <a:solidFill>
                  <a:prstClr val="black"/>
                </a:solidFill>
                <a:cs typeface="Arial"/>
              </a:rPr>
              <a:t>ng</a:t>
            </a:r>
            <a:r>
              <a:rPr lang="en-US" sz="1050" spc="-5"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h</a:t>
            </a:r>
            <a:r>
              <a:rPr lang="en-US" sz="1050" spc="-10" dirty="0">
                <a:solidFill>
                  <a:prstClr val="black"/>
                </a:solidFill>
                <a:cs typeface="Arial"/>
              </a:rPr>
              <a:t>i</a:t>
            </a:r>
            <a:r>
              <a:rPr lang="en-US" sz="1050" dirty="0">
                <a:solidFill>
                  <a:prstClr val="black"/>
                </a:solidFill>
                <a:cs typeface="Arial"/>
              </a:rPr>
              <a:t>ch</a:t>
            </a:r>
            <a:r>
              <a:rPr lang="en-US" sz="1050" spc="25" dirty="0">
                <a:solidFill>
                  <a:prstClr val="black"/>
                </a:solidFill>
                <a:cs typeface="Arial"/>
              </a:rPr>
              <a:t> </a:t>
            </a:r>
            <a:r>
              <a:rPr lang="en-US" sz="1050" dirty="0">
                <a:solidFill>
                  <a:prstClr val="black"/>
                </a:solidFill>
                <a:cs typeface="Arial"/>
              </a:rPr>
              <a:t>protecti</a:t>
            </a:r>
            <a:r>
              <a:rPr lang="en-US" sz="1050" spc="-5" dirty="0">
                <a:solidFill>
                  <a:prstClr val="black"/>
                </a:solidFill>
                <a:cs typeface="Arial"/>
              </a:rPr>
              <a:t>o</a:t>
            </a:r>
            <a:r>
              <a:rPr lang="en-US" sz="1050" dirty="0">
                <a:solidFill>
                  <a:prstClr val="black"/>
                </a:solidFill>
                <a:cs typeface="Arial"/>
              </a:rPr>
              <a:t>ns</a:t>
            </a:r>
            <a:r>
              <a:rPr lang="en-US" sz="1050" spc="-35" dirty="0">
                <a:solidFill>
                  <a:prstClr val="black"/>
                </a:solidFill>
                <a:cs typeface="Arial"/>
              </a:rPr>
              <a:t> </a:t>
            </a:r>
            <a:r>
              <a:rPr lang="en-US" sz="1050" spc="-5" dirty="0">
                <a:solidFill>
                  <a:prstClr val="black"/>
                </a:solidFill>
                <a:cs typeface="Arial"/>
              </a:rPr>
              <a:t>d</a:t>
            </a:r>
            <a:r>
              <a:rPr lang="en-US" sz="1050" dirty="0">
                <a:solidFill>
                  <a:prstClr val="black"/>
                </a:solidFill>
                <a:cs typeface="Arial"/>
              </a:rPr>
              <a:t>o</a:t>
            </a:r>
            <a:r>
              <a:rPr lang="en-US" sz="1050" spc="-1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10" dirty="0">
                <a:solidFill>
                  <a:prstClr val="black"/>
                </a:solidFill>
                <a:cs typeface="Arial"/>
              </a:rPr>
              <a:t> </a:t>
            </a:r>
            <a:r>
              <a:rPr lang="en-US" sz="1050" spc="-5" dirty="0">
                <a:solidFill>
                  <a:prstClr val="black"/>
                </a:solidFill>
                <a:cs typeface="Arial"/>
              </a:rPr>
              <a:t>d</a:t>
            </a:r>
            <a:r>
              <a:rPr lang="en-US" sz="1050" dirty="0">
                <a:solidFill>
                  <a:prstClr val="black"/>
                </a:solidFill>
                <a:cs typeface="Arial"/>
              </a:rPr>
              <a:t>o</a:t>
            </a:r>
            <a:r>
              <a:rPr lang="en-US" sz="1050" spc="-10" dirty="0">
                <a:solidFill>
                  <a:prstClr val="black"/>
                </a:solidFill>
                <a:cs typeface="Arial"/>
              </a:rPr>
              <a:t> </a:t>
            </a:r>
            <a:r>
              <a:rPr lang="en-US" sz="1050" spc="-5" dirty="0">
                <a:solidFill>
                  <a:prstClr val="black"/>
                </a:solidFill>
                <a:cs typeface="Arial"/>
              </a:rPr>
              <a:t>no</a:t>
            </a:r>
            <a:r>
              <a:rPr lang="en-US" sz="1050" dirty="0">
                <a:solidFill>
                  <a:prstClr val="black"/>
                </a:solidFill>
                <a:cs typeface="Arial"/>
              </a:rPr>
              <a:t>t</a:t>
            </a:r>
            <a:r>
              <a:rPr lang="en-US" sz="1050" spc="-15" dirty="0">
                <a:solidFill>
                  <a:prstClr val="black"/>
                </a:solidFill>
                <a:cs typeface="Arial"/>
              </a:rPr>
              <a:t> </a:t>
            </a:r>
            <a:r>
              <a:rPr lang="en-US" sz="1050" dirty="0">
                <a:solidFill>
                  <a:prstClr val="black"/>
                </a:solidFill>
                <a:cs typeface="Arial"/>
              </a:rPr>
              <a:t>a</a:t>
            </a:r>
            <a:r>
              <a:rPr lang="en-US" sz="1050" spc="-5" dirty="0">
                <a:solidFill>
                  <a:prstClr val="black"/>
                </a:solidFill>
                <a:cs typeface="Arial"/>
              </a:rPr>
              <a:t>p</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y</a:t>
            </a:r>
            <a:r>
              <a:rPr lang="en-US" sz="1050" spc="5" dirty="0">
                <a:solidFill>
                  <a:prstClr val="black"/>
                </a:solidFill>
                <a:cs typeface="Arial"/>
              </a:rPr>
              <a:t> t</a:t>
            </a:r>
            <a:r>
              <a:rPr lang="en-US" sz="1050" dirty="0">
                <a:solidFill>
                  <a:prstClr val="black"/>
                </a:solidFill>
                <a:cs typeface="Arial"/>
              </a:rPr>
              <a:t>o</a:t>
            </a:r>
            <a:r>
              <a:rPr lang="en-US" sz="1050" spc="-20" dirty="0">
                <a:solidFill>
                  <a:prstClr val="black"/>
                </a:solidFill>
                <a:cs typeface="Arial"/>
              </a:rPr>
              <a:t> </a:t>
            </a:r>
            <a:r>
              <a:rPr lang="en-US" sz="1050" spc="5" dirty="0">
                <a:solidFill>
                  <a:prstClr val="black"/>
                </a:solidFill>
                <a:cs typeface="Arial"/>
              </a:rPr>
              <a:t>g</a:t>
            </a:r>
            <a:r>
              <a:rPr lang="en-US" sz="1050" dirty="0">
                <a:solidFill>
                  <a:prstClr val="black"/>
                </a:solidFill>
                <a:cs typeface="Arial"/>
              </a:rPr>
              <a:t>ra</a:t>
            </a:r>
            <a:r>
              <a:rPr lang="en-US" sz="1050" spc="-5" dirty="0">
                <a:solidFill>
                  <a:prstClr val="black"/>
                </a:solidFill>
                <a:cs typeface="Arial"/>
              </a:rPr>
              <a:t>n</a:t>
            </a:r>
            <a:r>
              <a:rPr lang="en-US" sz="1050" dirty="0">
                <a:solidFill>
                  <a:prstClr val="black"/>
                </a:solidFill>
                <a:cs typeface="Arial"/>
              </a:rPr>
              <a:t>dfa</a:t>
            </a:r>
            <a:r>
              <a:rPr lang="en-US" sz="1050" spc="-10" dirty="0">
                <a:solidFill>
                  <a:prstClr val="black"/>
                </a:solidFill>
                <a:cs typeface="Arial"/>
              </a:rPr>
              <a:t>t</a:t>
            </a:r>
            <a:r>
              <a:rPr lang="en-US" sz="1050" dirty="0">
                <a:solidFill>
                  <a:prstClr val="black"/>
                </a:solidFill>
                <a:cs typeface="Arial"/>
              </a:rPr>
              <a:t>h</a:t>
            </a:r>
            <a:r>
              <a:rPr lang="en-US" sz="1050" spc="-5" dirty="0">
                <a:solidFill>
                  <a:prstClr val="black"/>
                </a:solidFill>
                <a:cs typeface="Arial"/>
              </a:rPr>
              <a:t>e</a:t>
            </a:r>
            <a:r>
              <a:rPr lang="en-US" sz="1050" spc="-10" dirty="0">
                <a:solidFill>
                  <a:prstClr val="black"/>
                </a:solidFill>
                <a:cs typeface="Arial"/>
              </a:rPr>
              <a:t>r</a:t>
            </a:r>
            <a:r>
              <a:rPr lang="en-US" sz="1050" dirty="0">
                <a:solidFill>
                  <a:prstClr val="black"/>
                </a:solidFill>
                <a:cs typeface="Arial"/>
              </a:rPr>
              <a:t>ed</a:t>
            </a:r>
            <a:r>
              <a:rPr lang="en-US" sz="1050" spc="-3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e</a:t>
            </a:r>
            <a:r>
              <a:rPr lang="en-US" sz="1050" dirty="0">
                <a:solidFill>
                  <a:prstClr val="black"/>
                </a:solidFill>
                <a:cs typeface="Arial"/>
              </a:rPr>
              <a:t>a</a:t>
            </a:r>
            <a:r>
              <a:rPr lang="en-US" sz="1050" spc="-10" dirty="0">
                <a:solidFill>
                  <a:prstClr val="black"/>
                </a:solidFill>
                <a:cs typeface="Arial"/>
              </a:rPr>
              <a:t>l</a:t>
            </a:r>
            <a:r>
              <a:rPr lang="en-US" sz="1050" dirty="0">
                <a:solidFill>
                  <a:prstClr val="black"/>
                </a:solidFill>
                <a:cs typeface="Arial"/>
              </a:rPr>
              <a:t>th</a:t>
            </a:r>
            <a:r>
              <a:rPr lang="en-US" sz="1050" spc="-10"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ns</a:t>
            </a:r>
            <a:r>
              <a:rPr lang="en-US" sz="1050" dirty="0">
                <a:solidFill>
                  <a:prstClr val="black"/>
                </a:solidFill>
                <a:cs typeface="Arial"/>
              </a:rPr>
              <a:t>. </a:t>
            </a:r>
          </a:p>
          <a:p>
            <a:pPr marL="12700" marR="6350" lvl="0" algn="just" defTabSz="6766560">
              <a:tabLst>
                <a:tab pos="0" algn="r"/>
              </a:tabLst>
            </a:pPr>
            <a:endParaRPr lang="en-US" sz="800" b="1" spc="-45" dirty="0">
              <a:solidFill>
                <a:prstClr val="black"/>
              </a:solidFill>
              <a:cs typeface="Arial"/>
            </a:endParaRPr>
          </a:p>
          <a:p>
            <a:pPr marL="12700" marR="6350" lvl="0" algn="just" defTabSz="6766560">
              <a:tabLst>
                <a:tab pos="0" algn="r"/>
              </a:tabLst>
            </a:pPr>
            <a:r>
              <a:rPr lang="en-US" sz="1050" b="1" spc="-45" dirty="0">
                <a:solidFill>
                  <a:prstClr val="black"/>
                </a:solidFill>
                <a:cs typeface="Arial"/>
              </a:rPr>
              <a:t>Patient Protection Disclosure</a:t>
            </a:r>
          </a:p>
          <a:p>
            <a:pPr marL="12700" marR="6350" lvl="0" algn="just" defTabSz="6766560">
              <a:tabLst>
                <a:tab pos="0" algn="r"/>
              </a:tabLst>
            </a:pPr>
            <a:r>
              <a:rPr lang="en-US" sz="1050" spc="5" dirty="0">
                <a:solidFill>
                  <a:prstClr val="black"/>
                </a:solidFill>
                <a:cs typeface="Arial"/>
              </a:rPr>
              <a:t>T</a:t>
            </a:r>
            <a:r>
              <a:rPr lang="en-US" sz="1050" dirty="0">
                <a:solidFill>
                  <a:prstClr val="black"/>
                </a:solidFill>
                <a:cs typeface="Arial"/>
              </a:rPr>
              <a:t>he </a:t>
            </a:r>
            <a:r>
              <a:rPr lang="en-US" sz="1050" spc="-135" dirty="0">
                <a:solidFill>
                  <a:prstClr val="black"/>
                </a:solidFill>
                <a:cs typeface="Arial"/>
              </a:rPr>
              <a:t> </a:t>
            </a:r>
            <a:r>
              <a:rPr lang="en-US" sz="1050" spc="-5" dirty="0">
                <a:solidFill>
                  <a:prstClr val="black"/>
                </a:solidFill>
                <a:cs typeface="Arial"/>
              </a:rPr>
              <a:t>K</a:t>
            </a:r>
            <a:r>
              <a:rPr lang="en-US" sz="1050" dirty="0">
                <a:solidFill>
                  <a:prstClr val="black"/>
                </a:solidFill>
                <a:cs typeface="Arial"/>
              </a:rPr>
              <a:t>a</a:t>
            </a:r>
            <a:r>
              <a:rPr lang="en-US" sz="1050" spc="-10" dirty="0">
                <a:solidFill>
                  <a:prstClr val="black"/>
                </a:solidFill>
                <a:cs typeface="Arial"/>
              </a:rPr>
              <a:t>i</a:t>
            </a:r>
            <a:r>
              <a:rPr lang="en-US" sz="1050" dirty="0">
                <a:solidFill>
                  <a:prstClr val="black"/>
                </a:solidFill>
                <a:cs typeface="Arial"/>
              </a:rPr>
              <a:t>ser</a:t>
            </a:r>
            <a:r>
              <a:rPr lang="en-US" sz="1050" spc="-135" dirty="0">
                <a:solidFill>
                  <a:prstClr val="black"/>
                </a:solidFill>
                <a:cs typeface="Arial"/>
              </a:rPr>
              <a:t> </a:t>
            </a:r>
            <a:r>
              <a:rPr lang="en-US" sz="1050" dirty="0">
                <a:solidFill>
                  <a:prstClr val="black"/>
                </a:solidFill>
                <a:cs typeface="Arial"/>
              </a:rPr>
              <a:t>p</a:t>
            </a:r>
            <a:r>
              <a:rPr lang="en-US" sz="1050" spc="-10" dirty="0">
                <a:solidFill>
                  <a:prstClr val="black"/>
                </a:solidFill>
                <a:cs typeface="Arial"/>
              </a:rPr>
              <a:t>l</a:t>
            </a:r>
            <a:r>
              <a:rPr lang="en-US" sz="1050" dirty="0">
                <a:solidFill>
                  <a:prstClr val="black"/>
                </a:solidFill>
                <a:cs typeface="Arial"/>
              </a:rPr>
              <a:t>an </a:t>
            </a:r>
            <a:r>
              <a:rPr lang="en-US" sz="1050" spc="-145" dirty="0">
                <a:solidFill>
                  <a:prstClr val="black"/>
                </a:solidFill>
                <a:cs typeface="Arial"/>
              </a:rPr>
              <a:t> </a:t>
            </a:r>
            <a:r>
              <a:rPr lang="en-US" sz="1050" spc="5" dirty="0">
                <a:solidFill>
                  <a:prstClr val="black"/>
                </a:solidFill>
                <a:cs typeface="Arial"/>
              </a:rPr>
              <a:t>g</a:t>
            </a:r>
            <a:r>
              <a:rPr lang="en-US" sz="1050" dirty="0">
                <a:solidFill>
                  <a:prstClr val="black"/>
                </a:solidFill>
                <a:cs typeface="Arial"/>
              </a:rPr>
              <a:t>e</a:t>
            </a:r>
            <a:r>
              <a:rPr lang="en-US" sz="1050" spc="-5" dirty="0">
                <a:solidFill>
                  <a:prstClr val="black"/>
                </a:solidFill>
                <a:cs typeface="Arial"/>
              </a:rPr>
              <a:t>n</a:t>
            </a:r>
            <a:r>
              <a:rPr lang="en-US" sz="1050" spc="-15" dirty="0">
                <a:solidFill>
                  <a:prstClr val="black"/>
                </a:solidFill>
                <a:cs typeface="Arial"/>
              </a:rPr>
              <a:t>e</a:t>
            </a:r>
            <a:r>
              <a:rPr lang="en-US" sz="1050" dirty="0">
                <a:solidFill>
                  <a:prstClr val="black"/>
                </a:solidFill>
                <a:cs typeface="Arial"/>
              </a:rPr>
              <a:t>ra</a:t>
            </a:r>
            <a:r>
              <a:rPr lang="en-US" sz="1050" spc="-10" dirty="0">
                <a:solidFill>
                  <a:prstClr val="black"/>
                </a:solidFill>
                <a:cs typeface="Arial"/>
              </a:rPr>
              <a:t>l</a:t>
            </a:r>
            <a:r>
              <a:rPr lang="en-US" sz="1050" spc="5" dirty="0">
                <a:solidFill>
                  <a:prstClr val="black"/>
                </a:solidFill>
                <a:cs typeface="Arial"/>
              </a:rPr>
              <a:t>l</a:t>
            </a:r>
            <a:r>
              <a:rPr lang="en-US" sz="1050" dirty="0">
                <a:solidFill>
                  <a:prstClr val="black"/>
                </a:solidFill>
                <a:cs typeface="Arial"/>
              </a:rPr>
              <a:t>y </a:t>
            </a:r>
            <a:r>
              <a:rPr lang="en-US" sz="1050" spc="-140" dirty="0">
                <a:solidFill>
                  <a:prstClr val="black"/>
                </a:solidFill>
                <a:cs typeface="Arial"/>
              </a:rPr>
              <a:t> </a:t>
            </a:r>
            <a:r>
              <a:rPr lang="en-US" sz="1050" dirty="0">
                <a:solidFill>
                  <a:prstClr val="black"/>
                </a:solidFill>
                <a:cs typeface="Arial"/>
              </a:rPr>
              <a:t>al</a:t>
            </a:r>
            <a:r>
              <a:rPr lang="en-US" sz="1050" spc="-10" dirty="0">
                <a:solidFill>
                  <a:prstClr val="black"/>
                </a:solidFill>
                <a:cs typeface="Arial"/>
              </a:rPr>
              <a:t>l</a:t>
            </a:r>
            <a:r>
              <a:rPr lang="en-US" sz="1050" spc="5" dirty="0">
                <a:solidFill>
                  <a:prstClr val="black"/>
                </a:solidFill>
                <a:cs typeface="Arial"/>
              </a:rPr>
              <a:t>o</a:t>
            </a:r>
            <a:r>
              <a:rPr lang="en-US" sz="1050" dirty="0">
                <a:solidFill>
                  <a:prstClr val="black"/>
                </a:solidFill>
                <a:cs typeface="Arial"/>
              </a:rPr>
              <a:t>ws </a:t>
            </a:r>
            <a:r>
              <a:rPr lang="en-US" sz="1050" spc="-150" dirty="0">
                <a:solidFill>
                  <a:prstClr val="black"/>
                </a:solidFill>
                <a:cs typeface="Arial"/>
              </a:rPr>
              <a:t> </a:t>
            </a:r>
            <a:r>
              <a:rPr lang="en-US" sz="1050" dirty="0">
                <a:solidFill>
                  <a:prstClr val="black"/>
                </a:solidFill>
                <a:cs typeface="Arial"/>
              </a:rPr>
              <a:t>the </a:t>
            </a:r>
            <a:r>
              <a:rPr lang="en-US" sz="1050" spc="-135" dirty="0">
                <a:solidFill>
                  <a:prstClr val="black"/>
                </a:solidFill>
                <a:cs typeface="Arial"/>
              </a:rPr>
              <a:t> </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s</a:t>
            </a:r>
            <a:r>
              <a:rPr lang="en-US" sz="1050" spc="-10" dirty="0">
                <a:solidFill>
                  <a:prstClr val="black"/>
                </a:solidFill>
                <a:cs typeface="Arial"/>
              </a:rPr>
              <a:t>i</a:t>
            </a:r>
            <a:r>
              <a:rPr lang="en-US" sz="1050" spc="5" dirty="0">
                <a:solidFill>
                  <a:prstClr val="black"/>
                </a:solidFill>
                <a:cs typeface="Arial"/>
              </a:rPr>
              <a:t>g</a:t>
            </a:r>
            <a:r>
              <a:rPr lang="en-US" sz="1050" dirty="0">
                <a:solidFill>
                  <a:prstClr val="black"/>
                </a:solidFill>
                <a:cs typeface="Arial"/>
              </a:rPr>
              <a:t>n</a:t>
            </a:r>
            <a:r>
              <a:rPr lang="en-US" sz="1050" spc="-20"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on </a:t>
            </a:r>
            <a:r>
              <a:rPr lang="en-US" sz="1050" spc="-135" dirty="0">
                <a:solidFill>
                  <a:prstClr val="black"/>
                </a:solidFill>
                <a:cs typeface="Arial"/>
              </a:rPr>
              <a:t> </a:t>
            </a:r>
            <a:r>
              <a:rPr lang="en-US" sz="1050" spc="-15" dirty="0">
                <a:solidFill>
                  <a:prstClr val="black"/>
                </a:solidFill>
                <a:cs typeface="Arial"/>
              </a:rPr>
              <a:t>o</a:t>
            </a:r>
            <a:r>
              <a:rPr lang="en-US" sz="1050" dirty="0">
                <a:solidFill>
                  <a:prstClr val="black"/>
                </a:solidFill>
                <a:cs typeface="Arial"/>
              </a:rPr>
              <a:t>f </a:t>
            </a:r>
            <a:r>
              <a:rPr lang="en-US" sz="1050" spc="-130" dirty="0">
                <a:solidFill>
                  <a:prstClr val="black"/>
                </a:solidFill>
                <a:cs typeface="Arial"/>
              </a:rPr>
              <a:t> </a:t>
            </a:r>
            <a:r>
              <a:rPr lang="en-US" sz="1050" dirty="0">
                <a:solidFill>
                  <a:prstClr val="black"/>
                </a:solidFill>
                <a:cs typeface="Arial"/>
              </a:rPr>
              <a:t>a </a:t>
            </a:r>
            <a:r>
              <a:rPr lang="en-US" sz="1050" spc="-150"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a:t>
            </a:r>
            <a:r>
              <a:rPr lang="en-US" sz="1050" spc="-10" dirty="0">
                <a:solidFill>
                  <a:prstClr val="black"/>
                </a:solidFill>
                <a:cs typeface="Arial"/>
              </a:rPr>
              <a:t>i</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ry </a:t>
            </a:r>
            <a:r>
              <a:rPr lang="en-US" sz="1050" spc="-140" dirty="0">
                <a:solidFill>
                  <a:prstClr val="black"/>
                </a:solidFill>
                <a:cs typeface="Arial"/>
              </a:rPr>
              <a:t> </a:t>
            </a:r>
            <a:r>
              <a:rPr lang="en-US" sz="1050" dirty="0">
                <a:solidFill>
                  <a:prstClr val="black"/>
                </a:solidFill>
                <a:cs typeface="Arial"/>
              </a:rPr>
              <a:t>ca</a:t>
            </a:r>
            <a:r>
              <a:rPr lang="en-US" sz="1050" spc="-10" dirty="0">
                <a:solidFill>
                  <a:prstClr val="black"/>
                </a:solidFill>
                <a:cs typeface="Arial"/>
              </a:rPr>
              <a:t>r</a:t>
            </a:r>
            <a:r>
              <a:rPr lang="en-US" sz="1050" dirty="0">
                <a:solidFill>
                  <a:prstClr val="black"/>
                </a:solidFill>
                <a:cs typeface="Arial"/>
              </a:rPr>
              <a:t>e </a:t>
            </a:r>
            <a:r>
              <a:rPr lang="en-US" sz="1050" spc="-135" dirty="0">
                <a:solidFill>
                  <a:prstClr val="black"/>
                </a:solidFill>
                <a:cs typeface="Arial"/>
              </a:rPr>
              <a:t> </a:t>
            </a:r>
            <a:r>
              <a:rPr lang="en-US" sz="1050" dirty="0">
                <a:solidFill>
                  <a:prstClr val="black"/>
                </a:solidFill>
                <a:cs typeface="Arial"/>
              </a:rPr>
              <a:t>pro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r. </a:t>
            </a:r>
            <a:r>
              <a:rPr lang="en-US" sz="1050" spc="-140" dirty="0">
                <a:solidFill>
                  <a:prstClr val="black"/>
                </a:solidFill>
                <a:cs typeface="Arial"/>
              </a:rPr>
              <a:t> </a:t>
            </a:r>
            <a:r>
              <a:rPr lang="en-US" sz="1050" spc="-5" dirty="0">
                <a:solidFill>
                  <a:prstClr val="black"/>
                </a:solidFill>
                <a:cs typeface="Arial"/>
              </a:rPr>
              <a:t>Y</a:t>
            </a:r>
            <a:r>
              <a:rPr lang="en-US" sz="1050" dirty="0">
                <a:solidFill>
                  <a:prstClr val="black"/>
                </a:solidFill>
                <a:cs typeface="Arial"/>
              </a:rPr>
              <a:t>ou </a:t>
            </a:r>
            <a:r>
              <a:rPr lang="en-US" sz="1050" spc="-140" dirty="0">
                <a:solidFill>
                  <a:prstClr val="black"/>
                </a:solidFill>
                <a:cs typeface="Arial"/>
              </a:rPr>
              <a:t> </a:t>
            </a:r>
            <a:r>
              <a:rPr lang="en-US" sz="1050" dirty="0">
                <a:solidFill>
                  <a:prstClr val="black"/>
                </a:solidFill>
                <a:cs typeface="Arial"/>
              </a:rPr>
              <a:t>h</a:t>
            </a:r>
            <a:r>
              <a:rPr lang="en-US" sz="1050" spc="-5" dirty="0">
                <a:solidFill>
                  <a:prstClr val="black"/>
                </a:solidFill>
                <a:cs typeface="Arial"/>
              </a:rPr>
              <a:t>a</a:t>
            </a:r>
            <a:r>
              <a:rPr lang="en-US" sz="1050" spc="-15" dirty="0">
                <a:solidFill>
                  <a:prstClr val="black"/>
                </a:solidFill>
                <a:cs typeface="Arial"/>
              </a:rPr>
              <a:t>v</a:t>
            </a:r>
            <a:r>
              <a:rPr lang="en-US" sz="1050" dirty="0">
                <a:solidFill>
                  <a:prstClr val="black"/>
                </a:solidFill>
                <a:cs typeface="Arial"/>
              </a:rPr>
              <a:t>e </a:t>
            </a:r>
            <a:r>
              <a:rPr lang="en-US" sz="1050" spc="-150" dirty="0">
                <a:solidFill>
                  <a:prstClr val="black"/>
                </a:solidFill>
                <a:cs typeface="Arial"/>
              </a:rPr>
              <a:t> </a:t>
            </a:r>
            <a:r>
              <a:rPr lang="en-US" sz="1050" dirty="0">
                <a:solidFill>
                  <a:prstClr val="black"/>
                </a:solidFill>
                <a:cs typeface="Arial"/>
              </a:rPr>
              <a:t>t</a:t>
            </a:r>
            <a:r>
              <a:rPr lang="en-US" sz="1050" spc="-15" dirty="0">
                <a:solidFill>
                  <a:prstClr val="black"/>
                </a:solidFill>
                <a:cs typeface="Arial"/>
              </a:rPr>
              <a:t>h</a:t>
            </a:r>
            <a:r>
              <a:rPr lang="en-US" sz="1050" dirty="0">
                <a:solidFill>
                  <a:prstClr val="black"/>
                </a:solidFill>
                <a:cs typeface="Arial"/>
              </a:rPr>
              <a:t>e </a:t>
            </a:r>
            <a:r>
              <a:rPr lang="en-US" sz="1050" spc="-135" dirty="0">
                <a:solidFill>
                  <a:prstClr val="black"/>
                </a:solidFill>
                <a:cs typeface="Arial"/>
              </a:rPr>
              <a:t> </a:t>
            </a:r>
            <a:r>
              <a:rPr lang="en-US" sz="1050" dirty="0">
                <a:solidFill>
                  <a:prstClr val="black"/>
                </a:solidFill>
                <a:cs typeface="Arial"/>
              </a:rPr>
              <a:t>r</a:t>
            </a:r>
            <a:r>
              <a:rPr lang="en-US" sz="1050" spc="-20" dirty="0">
                <a:solidFill>
                  <a:prstClr val="black"/>
                </a:solidFill>
                <a:cs typeface="Arial"/>
              </a:rPr>
              <a:t>i</a:t>
            </a:r>
            <a:r>
              <a:rPr lang="en-US" sz="1050" spc="5" dirty="0">
                <a:solidFill>
                  <a:prstClr val="black"/>
                </a:solidFill>
                <a:cs typeface="Arial"/>
              </a:rPr>
              <a:t>g</a:t>
            </a:r>
            <a:r>
              <a:rPr lang="en-US" sz="1050" dirty="0">
                <a:solidFill>
                  <a:prstClr val="black"/>
                </a:solidFill>
                <a:cs typeface="Arial"/>
              </a:rPr>
              <a:t>ht </a:t>
            </a:r>
            <a:r>
              <a:rPr lang="en-US" sz="1050" spc="-150" dirty="0">
                <a:solidFill>
                  <a:prstClr val="black"/>
                </a:solidFill>
                <a:cs typeface="Arial"/>
              </a:rPr>
              <a:t> </a:t>
            </a:r>
            <a:r>
              <a:rPr lang="en-US" sz="1050" spc="5" dirty="0">
                <a:solidFill>
                  <a:prstClr val="black"/>
                </a:solidFill>
                <a:cs typeface="Arial"/>
              </a:rPr>
              <a:t>to </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s</a:t>
            </a:r>
            <a:r>
              <a:rPr lang="en-US" sz="1050" spc="-10" dirty="0">
                <a:solidFill>
                  <a:prstClr val="black"/>
                </a:solidFill>
                <a:cs typeface="Arial"/>
              </a:rPr>
              <a:t>i</a:t>
            </a:r>
            <a:r>
              <a:rPr lang="en-US" sz="1050" spc="5" dirty="0">
                <a:solidFill>
                  <a:prstClr val="black"/>
                </a:solidFill>
                <a:cs typeface="Arial"/>
              </a:rPr>
              <a:t>g</a:t>
            </a:r>
            <a:r>
              <a:rPr lang="en-US" sz="1050" dirty="0">
                <a:solidFill>
                  <a:prstClr val="black"/>
                </a:solidFill>
                <a:cs typeface="Arial"/>
              </a:rPr>
              <a:t>n</a:t>
            </a:r>
            <a:r>
              <a:rPr lang="en-US" sz="1050" spc="-5" dirty="0">
                <a:solidFill>
                  <a:prstClr val="black"/>
                </a:solidFill>
                <a:cs typeface="Arial"/>
              </a:rPr>
              <a:t>a</a:t>
            </a:r>
            <a:r>
              <a:rPr lang="en-US" sz="1050" dirty="0">
                <a:solidFill>
                  <a:prstClr val="black"/>
                </a:solidFill>
                <a:cs typeface="Arial"/>
              </a:rPr>
              <a:t>te</a:t>
            </a:r>
            <a:r>
              <a:rPr lang="en-US" sz="1050" spc="135"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y</a:t>
            </a:r>
            <a:r>
              <a:rPr lang="en-US" sz="1050" spc="135"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a:t>
            </a:r>
            <a:r>
              <a:rPr lang="en-US" sz="1050" spc="-10" dirty="0">
                <a:solidFill>
                  <a:prstClr val="black"/>
                </a:solidFill>
                <a:cs typeface="Arial"/>
              </a:rPr>
              <a:t>i</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ry</a:t>
            </a:r>
            <a:r>
              <a:rPr lang="en-US" sz="1050" spc="145" dirty="0">
                <a:solidFill>
                  <a:prstClr val="black"/>
                </a:solidFill>
                <a:cs typeface="Arial"/>
              </a:rPr>
              <a:t> </a:t>
            </a:r>
            <a:r>
              <a:rPr lang="en-US" sz="1050" spc="-15" dirty="0">
                <a:solidFill>
                  <a:prstClr val="black"/>
                </a:solidFill>
                <a:cs typeface="Arial"/>
              </a:rPr>
              <a:t>c</a:t>
            </a:r>
            <a:r>
              <a:rPr lang="en-US" sz="1050" dirty="0">
                <a:solidFill>
                  <a:prstClr val="black"/>
                </a:solidFill>
                <a:cs typeface="Arial"/>
              </a:rPr>
              <a:t>are</a:t>
            </a:r>
            <a:r>
              <a:rPr lang="en-US" sz="1050" spc="135" dirty="0">
                <a:solidFill>
                  <a:prstClr val="black"/>
                </a:solidFill>
                <a:cs typeface="Arial"/>
              </a:rPr>
              <a:t> </a:t>
            </a:r>
            <a:r>
              <a:rPr lang="en-US" sz="1050" dirty="0">
                <a:solidFill>
                  <a:prstClr val="black"/>
                </a:solidFill>
                <a:cs typeface="Arial"/>
              </a:rPr>
              <a:t>pro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r </a:t>
            </a:r>
            <a:r>
              <a:rPr lang="en-US" sz="1050" spc="-155"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ho</a:t>
            </a:r>
            <a:r>
              <a:rPr lang="en-US" sz="1050" spc="145" dirty="0">
                <a:solidFill>
                  <a:prstClr val="black"/>
                </a:solidFill>
                <a:cs typeface="Arial"/>
              </a:rPr>
              <a:t> </a:t>
            </a:r>
            <a:r>
              <a:rPr lang="en-US" sz="1050" dirty="0">
                <a:solidFill>
                  <a:prstClr val="black"/>
                </a:solidFill>
                <a:cs typeface="Arial"/>
              </a:rPr>
              <a:t>p</a:t>
            </a:r>
            <a:r>
              <a:rPr lang="en-US" sz="1050" spc="-5" dirty="0">
                <a:solidFill>
                  <a:prstClr val="black"/>
                </a:solidFill>
                <a:cs typeface="Arial"/>
              </a:rPr>
              <a:t>a</a:t>
            </a:r>
            <a:r>
              <a:rPr lang="en-US" sz="1050" spc="-10" dirty="0">
                <a:solidFill>
                  <a:prstClr val="black"/>
                </a:solidFill>
                <a:cs typeface="Arial"/>
              </a:rPr>
              <a:t>r</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a:t>
            </a:r>
            <a:r>
              <a:rPr lang="en-US" sz="1050" spc="-10" dirty="0">
                <a:solidFill>
                  <a:prstClr val="black"/>
                </a:solidFill>
                <a:cs typeface="Arial"/>
              </a:rPr>
              <a:t>i</a:t>
            </a:r>
            <a:r>
              <a:rPr lang="en-US" sz="1050" dirty="0">
                <a:solidFill>
                  <a:prstClr val="black"/>
                </a:solidFill>
                <a:cs typeface="Arial"/>
              </a:rPr>
              <a:t>p</a:t>
            </a:r>
            <a:r>
              <a:rPr lang="en-US" sz="1050" spc="-5" dirty="0">
                <a:solidFill>
                  <a:prstClr val="black"/>
                </a:solidFill>
                <a:cs typeface="Arial"/>
              </a:rPr>
              <a:t>a</a:t>
            </a:r>
            <a:r>
              <a:rPr lang="en-US" sz="1050" dirty="0">
                <a:solidFill>
                  <a:prstClr val="black"/>
                </a:solidFill>
                <a:cs typeface="Arial"/>
              </a:rPr>
              <a:t>tes</a:t>
            </a:r>
            <a:r>
              <a:rPr lang="en-US" sz="1050" spc="140" dirty="0">
                <a:solidFill>
                  <a:prstClr val="black"/>
                </a:solidFill>
                <a:cs typeface="Arial"/>
              </a:rPr>
              <a:t> </a:t>
            </a:r>
            <a:r>
              <a:rPr lang="en-US" sz="1050" spc="-5" dirty="0">
                <a:solidFill>
                  <a:prstClr val="black"/>
                </a:solidFill>
                <a:cs typeface="Arial"/>
              </a:rPr>
              <a:t>i</a:t>
            </a:r>
            <a:r>
              <a:rPr lang="en-US" sz="1050" dirty="0">
                <a:solidFill>
                  <a:prstClr val="black"/>
                </a:solidFill>
                <a:cs typeface="Arial"/>
              </a:rPr>
              <a:t>n</a:t>
            </a:r>
            <a:r>
              <a:rPr lang="en-US" sz="1050" spc="135" dirty="0">
                <a:solidFill>
                  <a:prstClr val="black"/>
                </a:solidFill>
                <a:cs typeface="Arial"/>
              </a:rPr>
              <a:t> </a:t>
            </a:r>
            <a:r>
              <a:rPr lang="en-US" sz="1050" dirty="0">
                <a:solidFill>
                  <a:prstClr val="black"/>
                </a:solidFill>
                <a:cs typeface="Arial"/>
              </a:rPr>
              <a:t>the</a:t>
            </a:r>
            <a:r>
              <a:rPr lang="en-US" sz="1050" spc="135" dirty="0">
                <a:solidFill>
                  <a:prstClr val="black"/>
                </a:solidFill>
                <a:cs typeface="Arial"/>
              </a:rPr>
              <a:t> </a:t>
            </a:r>
            <a:r>
              <a:rPr lang="en-US" sz="1050" spc="-5" dirty="0">
                <a:solidFill>
                  <a:prstClr val="black"/>
                </a:solidFill>
                <a:cs typeface="Arial"/>
              </a:rPr>
              <a:t>K</a:t>
            </a:r>
            <a:r>
              <a:rPr lang="en-US" sz="1050" dirty="0">
                <a:solidFill>
                  <a:prstClr val="black"/>
                </a:solidFill>
                <a:cs typeface="Arial"/>
              </a:rPr>
              <a:t>a</a:t>
            </a:r>
            <a:r>
              <a:rPr lang="en-US" sz="1050" spc="-10" dirty="0">
                <a:solidFill>
                  <a:prstClr val="black"/>
                </a:solidFill>
                <a:cs typeface="Arial"/>
              </a:rPr>
              <a:t>i</a:t>
            </a:r>
            <a:r>
              <a:rPr lang="en-US" sz="1050" dirty="0">
                <a:solidFill>
                  <a:prstClr val="black"/>
                </a:solidFill>
                <a:cs typeface="Arial"/>
              </a:rPr>
              <a:t>ser</a:t>
            </a:r>
            <a:r>
              <a:rPr lang="en-US" sz="1050" spc="140" dirty="0">
                <a:solidFill>
                  <a:prstClr val="black"/>
                </a:solidFill>
                <a:cs typeface="Arial"/>
              </a:rPr>
              <a:t> </a:t>
            </a:r>
            <a:r>
              <a:rPr lang="en-US" sz="1050" spc="-10" dirty="0">
                <a:solidFill>
                  <a:prstClr val="black"/>
                </a:solidFill>
                <a:cs typeface="Arial"/>
              </a:rPr>
              <a:t>HM</a:t>
            </a:r>
            <a:r>
              <a:rPr lang="en-US" sz="1050" dirty="0">
                <a:solidFill>
                  <a:prstClr val="black"/>
                </a:solidFill>
                <a:cs typeface="Arial"/>
              </a:rPr>
              <a:t>O</a:t>
            </a:r>
            <a:r>
              <a:rPr lang="en-US" sz="1050" spc="145" dirty="0">
                <a:solidFill>
                  <a:prstClr val="black"/>
                </a:solidFill>
                <a:cs typeface="Arial"/>
              </a:rPr>
              <a:t> </a:t>
            </a:r>
            <a:r>
              <a:rPr lang="en-US" sz="1050" dirty="0">
                <a:solidFill>
                  <a:prstClr val="black"/>
                </a:solidFill>
                <a:cs typeface="Arial"/>
              </a:rPr>
              <a:t>n</a:t>
            </a:r>
            <a:r>
              <a:rPr lang="en-US" sz="1050" spc="-20" dirty="0">
                <a:solidFill>
                  <a:prstClr val="black"/>
                </a:solidFill>
                <a:cs typeface="Arial"/>
              </a:rPr>
              <a:t>e</a:t>
            </a:r>
            <a:r>
              <a:rPr lang="en-US" sz="1050" dirty="0">
                <a:solidFill>
                  <a:prstClr val="black"/>
                </a:solidFill>
                <a:cs typeface="Arial"/>
              </a:rPr>
              <a:t>t</a:t>
            </a:r>
            <a:r>
              <a:rPr lang="en-US" sz="1050" spc="-20" dirty="0">
                <a:solidFill>
                  <a:prstClr val="black"/>
                </a:solidFill>
                <a:cs typeface="Arial"/>
              </a:rPr>
              <a:t>w</a:t>
            </a:r>
            <a:r>
              <a:rPr lang="en-US" sz="1050" dirty="0">
                <a:solidFill>
                  <a:prstClr val="black"/>
                </a:solidFill>
                <a:cs typeface="Arial"/>
              </a:rPr>
              <a:t>ork</a:t>
            </a:r>
            <a:r>
              <a:rPr lang="en-US" sz="1050" spc="150" dirty="0">
                <a:solidFill>
                  <a:prstClr val="black"/>
                </a:solidFill>
                <a:cs typeface="Arial"/>
              </a:rPr>
              <a:t> </a:t>
            </a:r>
            <a:r>
              <a:rPr lang="en-US" sz="1050" spc="-5" dirty="0">
                <a:solidFill>
                  <a:prstClr val="black"/>
                </a:solidFill>
                <a:cs typeface="Arial"/>
              </a:rPr>
              <a:t>an</a:t>
            </a:r>
            <a:r>
              <a:rPr lang="en-US" sz="1050" dirty="0">
                <a:solidFill>
                  <a:prstClr val="black"/>
                </a:solidFill>
                <a:cs typeface="Arial"/>
              </a:rPr>
              <a:t>d</a:t>
            </a:r>
            <a:r>
              <a:rPr lang="en-US" sz="1050" spc="135" dirty="0">
                <a:solidFill>
                  <a:prstClr val="black"/>
                </a:solidFill>
                <a:cs typeface="Arial"/>
              </a:rPr>
              <a:t> </a:t>
            </a:r>
            <a:r>
              <a:rPr lang="en-US" sz="1050" spc="-20" dirty="0">
                <a:solidFill>
                  <a:prstClr val="black"/>
                </a:solidFill>
                <a:cs typeface="Arial"/>
              </a:rPr>
              <a:t>w</a:t>
            </a:r>
            <a:r>
              <a:rPr lang="en-US" sz="1050" dirty="0">
                <a:solidFill>
                  <a:prstClr val="black"/>
                </a:solidFill>
                <a:cs typeface="Arial"/>
              </a:rPr>
              <a:t>ho</a:t>
            </a:r>
            <a:r>
              <a:rPr lang="en-US" sz="1050" spc="145" dirty="0">
                <a:solidFill>
                  <a:prstClr val="black"/>
                </a:solidFill>
                <a:cs typeface="Arial"/>
              </a:rPr>
              <a:t> </a:t>
            </a:r>
            <a:r>
              <a:rPr lang="en-US" sz="1050" spc="-5" dirty="0">
                <a:solidFill>
                  <a:prstClr val="black"/>
                </a:solidFill>
                <a:cs typeface="Arial"/>
              </a:rPr>
              <a:t>i</a:t>
            </a:r>
            <a:r>
              <a:rPr lang="en-US" sz="1050" dirty="0">
                <a:solidFill>
                  <a:prstClr val="black"/>
                </a:solidFill>
                <a:cs typeface="Arial"/>
              </a:rPr>
              <a:t>s</a:t>
            </a:r>
            <a:r>
              <a:rPr lang="en-US" sz="1050" spc="150" dirty="0">
                <a:solidFill>
                  <a:prstClr val="black"/>
                </a:solidFill>
                <a:cs typeface="Arial"/>
              </a:rPr>
              <a:t> </a:t>
            </a:r>
            <a:r>
              <a:rPr lang="en-US" sz="1050" spc="-15" dirty="0">
                <a:solidFill>
                  <a:prstClr val="black"/>
                </a:solidFill>
                <a:cs typeface="Arial"/>
              </a:rPr>
              <a:t>av</a:t>
            </a:r>
            <a:r>
              <a:rPr lang="en-US" sz="1050" spc="5" dirty="0">
                <a:solidFill>
                  <a:prstClr val="black"/>
                </a:solidFill>
                <a:cs typeface="Arial"/>
              </a:rPr>
              <a:t>ai</a:t>
            </a:r>
            <a:r>
              <a:rPr lang="en-US" sz="1050" spc="-10" dirty="0">
                <a:solidFill>
                  <a:prstClr val="black"/>
                </a:solidFill>
                <a:cs typeface="Arial"/>
              </a:rPr>
              <a:t>l</a:t>
            </a:r>
            <a:r>
              <a:rPr lang="en-US" sz="1050" dirty="0">
                <a:solidFill>
                  <a:prstClr val="black"/>
                </a:solidFill>
                <a:cs typeface="Arial"/>
              </a:rPr>
              <a:t>a</a:t>
            </a:r>
            <a:r>
              <a:rPr lang="en-US" sz="1050" spc="-5" dirty="0">
                <a:solidFill>
                  <a:prstClr val="black"/>
                </a:solidFill>
                <a:cs typeface="Arial"/>
              </a:rPr>
              <a:t>b</a:t>
            </a:r>
            <a:r>
              <a:rPr lang="en-US" sz="1050" spc="-10" dirty="0">
                <a:solidFill>
                  <a:prstClr val="black"/>
                </a:solidFill>
                <a:cs typeface="Arial"/>
              </a:rPr>
              <a:t>l</a:t>
            </a:r>
            <a:r>
              <a:rPr lang="en-US" sz="1050" dirty="0">
                <a:solidFill>
                  <a:prstClr val="black"/>
                </a:solidFill>
                <a:cs typeface="Arial"/>
              </a:rPr>
              <a:t>e </a:t>
            </a:r>
            <a:r>
              <a:rPr lang="en-US" sz="1050" spc="-155" dirty="0">
                <a:solidFill>
                  <a:prstClr val="black"/>
                </a:solidFill>
                <a:cs typeface="Arial"/>
              </a:rPr>
              <a:t> </a:t>
            </a:r>
            <a:r>
              <a:rPr lang="en-US" sz="1050" spc="5" dirty="0">
                <a:solidFill>
                  <a:prstClr val="black"/>
                </a:solidFill>
                <a:cs typeface="Arial"/>
              </a:rPr>
              <a:t>to </a:t>
            </a:r>
            <a:r>
              <a:rPr lang="en-US" sz="1050" dirty="0">
                <a:solidFill>
                  <a:prstClr val="black"/>
                </a:solidFill>
                <a:cs typeface="Arial"/>
              </a:rPr>
              <a:t>acc</a:t>
            </a:r>
            <a:r>
              <a:rPr lang="en-US" sz="1050" spc="-5" dirty="0">
                <a:solidFill>
                  <a:prstClr val="black"/>
                </a:solidFill>
                <a:cs typeface="Arial"/>
              </a:rPr>
              <a:t>e</a:t>
            </a:r>
            <a:r>
              <a:rPr lang="en-US" sz="1050" dirty="0">
                <a:solidFill>
                  <a:prstClr val="black"/>
                </a:solidFill>
                <a:cs typeface="Arial"/>
              </a:rPr>
              <a:t>pt</a:t>
            </a:r>
            <a:r>
              <a:rPr lang="en-US" sz="1050" spc="55" dirty="0">
                <a:solidFill>
                  <a:prstClr val="black"/>
                </a:solidFill>
                <a:cs typeface="Arial"/>
              </a:rPr>
              <a:t> </a:t>
            </a:r>
            <a:r>
              <a:rPr lang="en-US" sz="1050" spc="-15" dirty="0">
                <a:solidFill>
                  <a:prstClr val="black"/>
                </a:solidFill>
                <a:cs typeface="Arial"/>
              </a:rPr>
              <a:t>y</a:t>
            </a:r>
            <a:r>
              <a:rPr lang="en-US" sz="1050" dirty="0">
                <a:solidFill>
                  <a:prstClr val="black"/>
                </a:solidFill>
                <a:cs typeface="Arial"/>
              </a:rPr>
              <a:t>ou</a:t>
            </a:r>
            <a:r>
              <a:rPr lang="en-US" sz="1050" spc="50" dirty="0">
                <a:solidFill>
                  <a:prstClr val="black"/>
                </a:solidFill>
                <a:cs typeface="Arial"/>
              </a:rPr>
              <a:t> </a:t>
            </a:r>
            <a:r>
              <a:rPr lang="en-US" sz="1050" spc="-5" dirty="0">
                <a:solidFill>
                  <a:prstClr val="black"/>
                </a:solidFill>
                <a:cs typeface="Arial"/>
              </a:rPr>
              <a:t>o</a:t>
            </a:r>
            <a:r>
              <a:rPr lang="en-US" sz="1050" dirty="0">
                <a:solidFill>
                  <a:prstClr val="black"/>
                </a:solidFill>
                <a:cs typeface="Arial"/>
              </a:rPr>
              <a:t>r</a:t>
            </a:r>
            <a:r>
              <a:rPr lang="en-US" sz="1050" spc="55" dirty="0">
                <a:solidFill>
                  <a:prstClr val="black"/>
                </a:solidFill>
                <a:cs typeface="Arial"/>
              </a:rPr>
              <a:t> </a:t>
            </a:r>
            <a:r>
              <a:rPr lang="en-US" sz="1050" spc="-15" dirty="0">
                <a:solidFill>
                  <a:prstClr val="black"/>
                </a:solidFill>
                <a:cs typeface="Arial"/>
              </a:rPr>
              <a:t>y</a:t>
            </a:r>
            <a:r>
              <a:rPr lang="en-US" sz="1050" dirty="0">
                <a:solidFill>
                  <a:prstClr val="black"/>
                </a:solidFill>
                <a:cs typeface="Arial"/>
              </a:rPr>
              <a:t>o</a:t>
            </a:r>
            <a:r>
              <a:rPr lang="en-US" sz="1050" spc="-5" dirty="0">
                <a:solidFill>
                  <a:prstClr val="black"/>
                </a:solidFill>
                <a:cs typeface="Arial"/>
              </a:rPr>
              <a:t>u</a:t>
            </a:r>
            <a:r>
              <a:rPr lang="en-US" sz="1050" dirty="0">
                <a:solidFill>
                  <a:prstClr val="black"/>
                </a:solidFill>
                <a:cs typeface="Arial"/>
              </a:rPr>
              <a:t>r</a:t>
            </a:r>
            <a:r>
              <a:rPr lang="en-US" sz="1050" spc="45" dirty="0">
                <a:solidFill>
                  <a:prstClr val="black"/>
                </a:solidFill>
                <a:cs typeface="Arial"/>
              </a:rPr>
              <a:t> </a:t>
            </a:r>
            <a:r>
              <a:rPr lang="en-US" sz="1050" dirty="0">
                <a:solidFill>
                  <a:prstClr val="black"/>
                </a:solidFill>
                <a:cs typeface="Arial"/>
              </a:rPr>
              <a:t>f</a:t>
            </a:r>
            <a:r>
              <a:rPr lang="en-US" sz="1050" spc="-15" dirty="0">
                <a:solidFill>
                  <a:prstClr val="black"/>
                </a:solidFill>
                <a:cs typeface="Arial"/>
              </a:rPr>
              <a:t>a</a:t>
            </a:r>
            <a:r>
              <a:rPr lang="en-US" sz="1050" dirty="0">
                <a:solidFill>
                  <a:prstClr val="black"/>
                </a:solidFill>
                <a:cs typeface="Arial"/>
              </a:rPr>
              <a:t>m</a:t>
            </a:r>
            <a:r>
              <a:rPr lang="en-US" sz="1050" spc="-10" dirty="0">
                <a:solidFill>
                  <a:prstClr val="black"/>
                </a:solidFill>
                <a:cs typeface="Arial"/>
              </a:rPr>
              <a:t>il</a:t>
            </a:r>
            <a:r>
              <a:rPr lang="en-US" sz="1050" dirty="0">
                <a:solidFill>
                  <a:prstClr val="black"/>
                </a:solidFill>
                <a:cs typeface="Arial"/>
              </a:rPr>
              <a:t>y</a:t>
            </a:r>
            <a:r>
              <a:rPr lang="en-US" sz="1050" spc="60" dirty="0">
                <a:solidFill>
                  <a:prstClr val="black"/>
                </a:solidFill>
                <a:cs typeface="Arial"/>
              </a:rPr>
              <a:t> </a:t>
            </a:r>
            <a:r>
              <a:rPr lang="en-US" sz="1050" dirty="0">
                <a:solidFill>
                  <a:prstClr val="black"/>
                </a:solidFill>
                <a:cs typeface="Arial"/>
              </a:rPr>
              <a:t>m</a:t>
            </a:r>
            <a:r>
              <a:rPr lang="en-US" sz="1050" spc="-15" dirty="0">
                <a:solidFill>
                  <a:prstClr val="black"/>
                </a:solidFill>
                <a:cs typeface="Arial"/>
              </a:rPr>
              <a:t>e</a:t>
            </a:r>
            <a:r>
              <a:rPr lang="en-US" sz="1050" dirty="0">
                <a:solidFill>
                  <a:prstClr val="black"/>
                </a:solidFill>
                <a:cs typeface="Arial"/>
              </a:rPr>
              <a:t>mb</a:t>
            </a:r>
            <a:r>
              <a:rPr lang="en-US" sz="1050" spc="-20" dirty="0">
                <a:solidFill>
                  <a:prstClr val="black"/>
                </a:solidFill>
                <a:cs typeface="Arial"/>
              </a:rPr>
              <a:t>e</a:t>
            </a:r>
            <a:r>
              <a:rPr lang="en-US" sz="1050" dirty="0">
                <a:solidFill>
                  <a:prstClr val="black"/>
                </a:solidFill>
                <a:cs typeface="Arial"/>
              </a:rPr>
              <a:t>r</a:t>
            </a:r>
            <a:r>
              <a:rPr lang="en-US" sz="1050" spc="-10" dirty="0">
                <a:solidFill>
                  <a:prstClr val="black"/>
                </a:solidFill>
                <a:cs typeface="Arial"/>
              </a:rPr>
              <a:t>s</a:t>
            </a:r>
            <a:r>
              <a:rPr lang="en-US" sz="1050" dirty="0">
                <a:solidFill>
                  <a:prstClr val="black"/>
                </a:solidFill>
                <a:cs typeface="Arial"/>
              </a:rPr>
              <a:t>. F</a:t>
            </a:r>
            <a:r>
              <a:rPr lang="en-US" sz="1050" spc="-20" dirty="0">
                <a:solidFill>
                  <a:prstClr val="black"/>
                </a:solidFill>
                <a:cs typeface="Arial"/>
              </a:rPr>
              <a:t>o</a:t>
            </a:r>
            <a:r>
              <a:rPr lang="en-US" sz="1050" dirty="0">
                <a:solidFill>
                  <a:prstClr val="black"/>
                </a:solidFill>
                <a:cs typeface="Arial"/>
              </a:rPr>
              <a:t>r</a:t>
            </a:r>
            <a:r>
              <a:rPr lang="en-US" sz="1050" spc="55" dirty="0">
                <a:solidFill>
                  <a:prstClr val="black"/>
                </a:solidFill>
                <a:cs typeface="Arial"/>
              </a:rPr>
              <a:t> </a:t>
            </a:r>
            <a:r>
              <a:rPr lang="en-US" sz="1050" spc="-10" dirty="0">
                <a:solidFill>
                  <a:prstClr val="black"/>
                </a:solidFill>
                <a:cs typeface="Arial"/>
              </a:rPr>
              <a:t>i</a:t>
            </a:r>
            <a:r>
              <a:rPr lang="en-US" sz="1050" spc="-15" dirty="0">
                <a:solidFill>
                  <a:prstClr val="black"/>
                </a:solidFill>
                <a:cs typeface="Arial"/>
              </a:rPr>
              <a:t>n</a:t>
            </a:r>
            <a:r>
              <a:rPr lang="en-US" sz="1050" spc="15" dirty="0">
                <a:solidFill>
                  <a:prstClr val="black"/>
                </a:solidFill>
                <a:cs typeface="Arial"/>
              </a:rPr>
              <a:t>f</a:t>
            </a:r>
            <a:r>
              <a:rPr lang="en-US" sz="1050" spc="-15" dirty="0">
                <a:solidFill>
                  <a:prstClr val="black"/>
                </a:solidFill>
                <a:cs typeface="Arial"/>
              </a:rPr>
              <a:t>o</a:t>
            </a:r>
            <a:r>
              <a:rPr lang="en-US" sz="1050" spc="-10" dirty="0">
                <a:solidFill>
                  <a:prstClr val="black"/>
                </a:solidFill>
                <a:cs typeface="Arial"/>
              </a:rPr>
              <a:t>r</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on</a:t>
            </a:r>
            <a:r>
              <a:rPr lang="en-US" sz="1050" spc="70" dirty="0">
                <a:solidFill>
                  <a:prstClr val="black"/>
                </a:solidFill>
                <a:cs typeface="Arial"/>
              </a:rPr>
              <a:t> </a:t>
            </a:r>
            <a:r>
              <a:rPr lang="en-US" sz="1050" spc="-5" dirty="0">
                <a:solidFill>
                  <a:prstClr val="black"/>
                </a:solidFill>
                <a:cs typeface="Arial"/>
              </a:rPr>
              <a:t>o</a:t>
            </a:r>
            <a:r>
              <a:rPr lang="en-US" sz="1050" dirty="0">
                <a:solidFill>
                  <a:prstClr val="black"/>
                </a:solidFill>
                <a:cs typeface="Arial"/>
              </a:rPr>
              <a:t>n</a:t>
            </a:r>
            <a:r>
              <a:rPr lang="en-US" sz="1050" spc="50" dirty="0">
                <a:solidFill>
                  <a:prstClr val="black"/>
                </a:solidFill>
                <a:cs typeface="Arial"/>
              </a:rPr>
              <a:t> </a:t>
            </a:r>
            <a:r>
              <a:rPr lang="en-US" sz="1050" spc="-5" dirty="0">
                <a:solidFill>
                  <a:prstClr val="black"/>
                </a:solidFill>
                <a:cs typeface="Arial"/>
              </a:rPr>
              <a:t>ho</a:t>
            </a:r>
            <a:r>
              <a:rPr lang="en-US" sz="1050" dirty="0">
                <a:solidFill>
                  <a:prstClr val="black"/>
                </a:solidFill>
                <a:cs typeface="Arial"/>
              </a:rPr>
              <a:t>w</a:t>
            </a:r>
            <a:r>
              <a:rPr lang="en-US" sz="1050" spc="35" dirty="0">
                <a:solidFill>
                  <a:prstClr val="black"/>
                </a:solidFill>
                <a:cs typeface="Arial"/>
              </a:rPr>
              <a:t> </a:t>
            </a:r>
            <a:r>
              <a:rPr lang="en-US" sz="1050" spc="5" dirty="0">
                <a:solidFill>
                  <a:prstClr val="black"/>
                </a:solidFill>
                <a:cs typeface="Arial"/>
              </a:rPr>
              <a:t>t</a:t>
            </a:r>
            <a:r>
              <a:rPr lang="en-US" sz="1050" dirty="0">
                <a:solidFill>
                  <a:prstClr val="black"/>
                </a:solidFill>
                <a:cs typeface="Arial"/>
              </a:rPr>
              <a:t>o</a:t>
            </a:r>
            <a:r>
              <a:rPr lang="en-US" sz="1050" spc="50" dirty="0">
                <a:solidFill>
                  <a:prstClr val="black"/>
                </a:solidFill>
                <a:cs typeface="Arial"/>
              </a:rPr>
              <a:t> </a:t>
            </a:r>
            <a:r>
              <a:rPr lang="en-US" sz="1050" dirty="0">
                <a:solidFill>
                  <a:prstClr val="black"/>
                </a:solidFill>
                <a:cs typeface="Arial"/>
              </a:rPr>
              <a:t>se</a:t>
            </a:r>
            <a:r>
              <a:rPr lang="en-US" sz="1050" spc="-10" dirty="0">
                <a:solidFill>
                  <a:prstClr val="black"/>
                </a:solidFill>
                <a:cs typeface="Arial"/>
              </a:rPr>
              <a:t>l</a:t>
            </a:r>
            <a:r>
              <a:rPr lang="en-US" sz="1050" dirty="0">
                <a:solidFill>
                  <a:prstClr val="black"/>
                </a:solidFill>
                <a:cs typeface="Arial"/>
              </a:rPr>
              <a:t>ect</a:t>
            </a:r>
            <a:r>
              <a:rPr lang="en-US" sz="1050" spc="55" dirty="0">
                <a:solidFill>
                  <a:prstClr val="black"/>
                </a:solidFill>
                <a:cs typeface="Arial"/>
              </a:rPr>
              <a:t> </a:t>
            </a:r>
            <a:r>
              <a:rPr lang="en-US" sz="1050" dirty="0">
                <a:solidFill>
                  <a:prstClr val="black"/>
                </a:solidFill>
                <a:cs typeface="Arial"/>
              </a:rPr>
              <a:t>a</a:t>
            </a:r>
            <a:r>
              <a:rPr lang="en-US" sz="1050" spc="50"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a:t>
            </a:r>
            <a:r>
              <a:rPr lang="en-US" sz="1050" spc="-10" dirty="0">
                <a:solidFill>
                  <a:prstClr val="black"/>
                </a:solidFill>
                <a:cs typeface="Arial"/>
              </a:rPr>
              <a:t>i</a:t>
            </a:r>
            <a:r>
              <a:rPr lang="en-US" sz="1050" dirty="0">
                <a:solidFill>
                  <a:prstClr val="black"/>
                </a:solidFill>
                <a:cs typeface="Arial"/>
              </a:rPr>
              <a:t>m</a:t>
            </a:r>
            <a:r>
              <a:rPr lang="en-US" sz="1050" spc="-15" dirty="0">
                <a:solidFill>
                  <a:prstClr val="black"/>
                </a:solidFill>
                <a:cs typeface="Arial"/>
              </a:rPr>
              <a:t>a</a:t>
            </a:r>
            <a:r>
              <a:rPr lang="en-US" sz="1050" dirty="0">
                <a:solidFill>
                  <a:prstClr val="black"/>
                </a:solidFill>
                <a:cs typeface="Arial"/>
              </a:rPr>
              <a:t>ry</a:t>
            </a:r>
            <a:r>
              <a:rPr lang="en-US" sz="1050" spc="60"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a</a:t>
            </a:r>
            <a:r>
              <a:rPr lang="en-US" sz="1050" dirty="0">
                <a:solidFill>
                  <a:prstClr val="black"/>
                </a:solidFill>
                <a:cs typeface="Arial"/>
              </a:rPr>
              <a:t>re</a:t>
            </a:r>
            <a:r>
              <a:rPr lang="en-US" sz="1050" spc="50"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r,</a:t>
            </a:r>
            <a:r>
              <a:rPr lang="en-US" sz="1050" spc="60" dirty="0">
                <a:solidFill>
                  <a:prstClr val="black"/>
                </a:solidFill>
                <a:cs typeface="Arial"/>
              </a:rPr>
              <a:t> </a:t>
            </a:r>
            <a:r>
              <a:rPr lang="en-US" sz="1050" dirty="0">
                <a:solidFill>
                  <a:prstClr val="black"/>
                </a:solidFill>
                <a:cs typeface="Arial"/>
              </a:rPr>
              <a:t>a</a:t>
            </a:r>
            <a:r>
              <a:rPr lang="en-US" sz="1050" spc="-20" dirty="0">
                <a:solidFill>
                  <a:prstClr val="black"/>
                </a:solidFill>
                <a:cs typeface="Arial"/>
              </a:rPr>
              <a:t>n</a:t>
            </a:r>
            <a:r>
              <a:rPr lang="en-US" sz="1050" dirty="0">
                <a:solidFill>
                  <a:prstClr val="black"/>
                </a:solidFill>
                <a:cs typeface="Arial"/>
              </a:rPr>
              <a:t>d</a:t>
            </a:r>
            <a:r>
              <a:rPr lang="en-US" sz="1050" spc="50" dirty="0">
                <a:solidFill>
                  <a:prstClr val="black"/>
                </a:solidFill>
                <a:cs typeface="Arial"/>
              </a:rPr>
              <a:t> </a:t>
            </a:r>
            <a:r>
              <a:rPr lang="en-US" sz="1050" dirty="0">
                <a:solidFill>
                  <a:prstClr val="black"/>
                </a:solidFill>
                <a:cs typeface="Arial"/>
              </a:rPr>
              <a:t>f</a:t>
            </a:r>
            <a:r>
              <a:rPr lang="en-US" sz="1050" spc="-15" dirty="0">
                <a:solidFill>
                  <a:prstClr val="black"/>
                </a:solidFill>
                <a:cs typeface="Arial"/>
              </a:rPr>
              <a:t>o</a:t>
            </a:r>
            <a:r>
              <a:rPr lang="en-US" sz="1050" dirty="0">
                <a:solidFill>
                  <a:prstClr val="black"/>
                </a:solidFill>
                <a:cs typeface="Arial"/>
              </a:rPr>
              <a:t>r</a:t>
            </a:r>
            <a:r>
              <a:rPr lang="en-US" sz="1050" spc="60" dirty="0">
                <a:solidFill>
                  <a:prstClr val="black"/>
                </a:solidFill>
                <a:cs typeface="Arial"/>
              </a:rPr>
              <a:t> </a:t>
            </a:r>
            <a:r>
              <a:rPr lang="en-US" sz="1050" dirty="0">
                <a:solidFill>
                  <a:prstClr val="black"/>
                </a:solidFill>
                <a:cs typeface="Arial"/>
              </a:rPr>
              <a:t>a</a:t>
            </a:r>
            <a:r>
              <a:rPr lang="en-US" sz="1050" spc="50" dirty="0">
                <a:solidFill>
                  <a:prstClr val="black"/>
                </a:solidFill>
                <a:cs typeface="Arial"/>
              </a:rPr>
              <a:t> </a:t>
            </a:r>
            <a:r>
              <a:rPr lang="en-US" sz="1050" spc="-10" dirty="0">
                <a:solidFill>
                  <a:prstClr val="black"/>
                </a:solidFill>
                <a:cs typeface="Arial"/>
              </a:rPr>
              <a:t>li</a:t>
            </a:r>
            <a:r>
              <a:rPr lang="en-US" sz="1050" dirty="0">
                <a:solidFill>
                  <a:prstClr val="black"/>
                </a:solidFill>
                <a:cs typeface="Arial"/>
              </a:rPr>
              <a:t>st </a:t>
            </a:r>
            <a:r>
              <a:rPr lang="en-US" sz="1050" spc="-15" dirty="0">
                <a:solidFill>
                  <a:prstClr val="black"/>
                </a:solidFill>
                <a:cs typeface="Arial"/>
              </a:rPr>
              <a:t>o</a:t>
            </a:r>
            <a:r>
              <a:rPr lang="en-US" sz="1050" dirty="0">
                <a:solidFill>
                  <a:prstClr val="black"/>
                </a:solidFill>
                <a:cs typeface="Arial"/>
              </a:rPr>
              <a:t>f the p</a:t>
            </a:r>
            <a:r>
              <a:rPr lang="en-US" sz="1050" spc="-20" dirty="0">
                <a:solidFill>
                  <a:prstClr val="black"/>
                </a:solidFill>
                <a:cs typeface="Arial"/>
              </a:rPr>
              <a:t>a</a:t>
            </a:r>
            <a:r>
              <a:rPr lang="en-US" sz="1050" spc="-10" dirty="0">
                <a:solidFill>
                  <a:prstClr val="black"/>
                </a:solidFill>
                <a:cs typeface="Arial"/>
              </a:rPr>
              <a:t>r</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c</a:t>
            </a:r>
            <a:r>
              <a:rPr lang="en-US" sz="1050" spc="-10" dirty="0">
                <a:solidFill>
                  <a:prstClr val="black"/>
                </a:solidFill>
                <a:cs typeface="Arial"/>
              </a:rPr>
              <a:t>i</a:t>
            </a:r>
            <a:r>
              <a:rPr lang="en-US" sz="1050" dirty="0">
                <a:solidFill>
                  <a:prstClr val="black"/>
                </a:solidFill>
                <a:cs typeface="Arial"/>
              </a:rPr>
              <a:t>p</a:t>
            </a:r>
            <a:r>
              <a:rPr lang="en-US" sz="1050" spc="-5" dirty="0">
                <a:solidFill>
                  <a:prstClr val="black"/>
                </a:solidFill>
                <a:cs typeface="Arial"/>
              </a:rPr>
              <a:t>a</a:t>
            </a:r>
            <a:r>
              <a:rPr lang="en-US" sz="1050" dirty="0">
                <a:solidFill>
                  <a:prstClr val="black"/>
                </a:solidFill>
                <a:cs typeface="Arial"/>
              </a:rPr>
              <a:t>t</a:t>
            </a:r>
            <a:r>
              <a:rPr lang="en-US" sz="1050" spc="-10" dirty="0">
                <a:solidFill>
                  <a:prstClr val="black"/>
                </a:solidFill>
                <a:cs typeface="Arial"/>
              </a:rPr>
              <a:t>i</a:t>
            </a:r>
            <a:r>
              <a:rPr lang="en-US" sz="1050" dirty="0">
                <a:solidFill>
                  <a:prstClr val="black"/>
                </a:solidFill>
                <a:cs typeface="Arial"/>
              </a:rPr>
              <a:t>ng pri</a:t>
            </a:r>
            <a:r>
              <a:rPr lang="en-US" sz="1050" spc="-10" dirty="0">
                <a:solidFill>
                  <a:prstClr val="black"/>
                </a:solidFill>
                <a:cs typeface="Arial"/>
              </a:rPr>
              <a:t>m</a:t>
            </a:r>
            <a:r>
              <a:rPr lang="en-US" sz="1050" dirty="0">
                <a:solidFill>
                  <a:prstClr val="black"/>
                </a:solidFill>
                <a:cs typeface="Arial"/>
              </a:rPr>
              <a:t>ary</a:t>
            </a:r>
            <a:r>
              <a:rPr lang="en-US" sz="1050" spc="-114" dirty="0">
                <a:solidFill>
                  <a:prstClr val="black"/>
                </a:solidFill>
                <a:cs typeface="Arial"/>
              </a:rPr>
              <a:t> </a:t>
            </a:r>
            <a:r>
              <a:rPr lang="en-US" sz="1050" dirty="0">
                <a:solidFill>
                  <a:prstClr val="black"/>
                </a:solidFill>
                <a:cs typeface="Arial"/>
              </a:rPr>
              <a:t>c</a:t>
            </a:r>
            <a:r>
              <a:rPr lang="en-US" sz="1050" spc="-15" dirty="0">
                <a:solidFill>
                  <a:prstClr val="black"/>
                </a:solidFill>
                <a:cs typeface="Arial"/>
              </a:rPr>
              <a:t>a</a:t>
            </a:r>
            <a:r>
              <a:rPr lang="en-US" sz="1050" dirty="0">
                <a:solidFill>
                  <a:prstClr val="black"/>
                </a:solidFill>
                <a:cs typeface="Arial"/>
              </a:rPr>
              <a:t>re </a:t>
            </a:r>
            <a:r>
              <a:rPr lang="en-US" sz="1050" spc="-120" dirty="0">
                <a:solidFill>
                  <a:prstClr val="black"/>
                </a:solidFill>
                <a:cs typeface="Arial"/>
              </a:rPr>
              <a:t> </a:t>
            </a:r>
            <a:r>
              <a:rPr lang="en-US" sz="1050" spc="-15" dirty="0">
                <a:solidFill>
                  <a:prstClr val="black"/>
                </a:solidFill>
                <a:cs typeface="Arial"/>
              </a:rPr>
              <a:t>p</a:t>
            </a:r>
            <a:r>
              <a:rPr lang="en-US" sz="1050" dirty="0">
                <a:solidFill>
                  <a:prstClr val="black"/>
                </a:solidFill>
                <a:cs typeface="Arial"/>
              </a:rPr>
              <a:t>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rs, </a:t>
            </a:r>
            <a:r>
              <a:rPr lang="en-US" sz="1050" spc="-114" dirty="0">
                <a:solidFill>
                  <a:prstClr val="black"/>
                </a:solidFill>
                <a:cs typeface="Arial"/>
              </a:rPr>
              <a:t> </a:t>
            </a:r>
            <a:r>
              <a:rPr lang="en-US" sz="1050" dirty="0">
                <a:solidFill>
                  <a:prstClr val="black"/>
                </a:solidFill>
                <a:cs typeface="Arial"/>
              </a:rPr>
              <a:t>co</a:t>
            </a:r>
            <a:r>
              <a:rPr lang="en-US" sz="1050" spc="-20" dirty="0">
                <a:solidFill>
                  <a:prstClr val="black"/>
                </a:solidFill>
                <a:cs typeface="Arial"/>
              </a:rPr>
              <a:t>n</a:t>
            </a:r>
            <a:r>
              <a:rPr lang="en-US" sz="1050" spc="-10" dirty="0">
                <a:solidFill>
                  <a:prstClr val="black"/>
                </a:solidFill>
                <a:cs typeface="Arial"/>
              </a:rPr>
              <a:t>t</a:t>
            </a:r>
            <a:r>
              <a:rPr lang="en-US" sz="1050" dirty="0">
                <a:solidFill>
                  <a:prstClr val="black"/>
                </a:solidFill>
                <a:cs typeface="Arial"/>
              </a:rPr>
              <a:t>act </a:t>
            </a:r>
            <a:r>
              <a:rPr lang="en-US" sz="1050" spc="-114" dirty="0">
                <a:solidFill>
                  <a:prstClr val="black"/>
                </a:solidFill>
                <a:cs typeface="Arial"/>
              </a:rPr>
              <a:t> </a:t>
            </a:r>
            <a:r>
              <a:rPr lang="en-US" sz="1050" spc="-5" dirty="0">
                <a:solidFill>
                  <a:prstClr val="black"/>
                </a:solidFill>
                <a:cs typeface="Arial"/>
              </a:rPr>
              <a:t>K</a:t>
            </a:r>
            <a:r>
              <a:rPr lang="en-US" sz="1050" dirty="0">
                <a:solidFill>
                  <a:prstClr val="black"/>
                </a:solidFill>
                <a:cs typeface="Arial"/>
              </a:rPr>
              <a:t>a</a:t>
            </a:r>
            <a:r>
              <a:rPr lang="en-US" sz="1050" spc="-10" dirty="0">
                <a:solidFill>
                  <a:prstClr val="black"/>
                </a:solidFill>
                <a:cs typeface="Arial"/>
              </a:rPr>
              <a:t>i</a:t>
            </a:r>
            <a:r>
              <a:rPr lang="en-US" sz="1050" dirty="0">
                <a:solidFill>
                  <a:prstClr val="black"/>
                </a:solidFill>
                <a:cs typeface="Arial"/>
              </a:rPr>
              <a:t>ser </a:t>
            </a:r>
            <a:r>
              <a:rPr lang="en-US" sz="1050" spc="-120" dirty="0">
                <a:solidFill>
                  <a:prstClr val="black"/>
                </a:solidFill>
                <a:cs typeface="Arial"/>
              </a:rPr>
              <a:t> </a:t>
            </a:r>
            <a:r>
              <a:rPr lang="en-US" sz="1050" spc="-5" dirty="0">
                <a:solidFill>
                  <a:prstClr val="black"/>
                </a:solidFill>
                <a:cs typeface="Arial"/>
              </a:rPr>
              <a:t>P</a:t>
            </a:r>
            <a:r>
              <a:rPr lang="en-US" sz="1050" dirty="0">
                <a:solidFill>
                  <a:prstClr val="black"/>
                </a:solidFill>
                <a:cs typeface="Arial"/>
              </a:rPr>
              <a:t>e</a:t>
            </a:r>
            <a:r>
              <a:rPr lang="en-US" sz="1050" spc="-10" dirty="0">
                <a:solidFill>
                  <a:prstClr val="black"/>
                </a:solidFill>
                <a:cs typeface="Arial"/>
              </a:rPr>
              <a:t>r</a:t>
            </a:r>
            <a:r>
              <a:rPr lang="en-US" sz="1050" dirty="0">
                <a:solidFill>
                  <a:prstClr val="black"/>
                </a:solidFill>
                <a:cs typeface="Arial"/>
              </a:rPr>
              <a:t>ma</a:t>
            </a:r>
            <a:r>
              <a:rPr lang="en-US" sz="1050" spc="-5" dirty="0">
                <a:solidFill>
                  <a:prstClr val="black"/>
                </a:solidFill>
                <a:cs typeface="Arial"/>
              </a:rPr>
              <a:t>n</a:t>
            </a:r>
            <a:r>
              <a:rPr lang="en-US" sz="1050" dirty="0">
                <a:solidFill>
                  <a:prstClr val="black"/>
                </a:solidFill>
                <a:cs typeface="Arial"/>
              </a:rPr>
              <a:t>e</a:t>
            </a:r>
            <a:r>
              <a:rPr lang="en-US" sz="1050" spc="-20" dirty="0">
                <a:solidFill>
                  <a:prstClr val="black"/>
                </a:solidFill>
                <a:cs typeface="Arial"/>
              </a:rPr>
              <a:t>n</a:t>
            </a:r>
            <a:r>
              <a:rPr lang="en-US" sz="1050" dirty="0">
                <a:solidFill>
                  <a:prstClr val="black"/>
                </a:solidFill>
                <a:cs typeface="Arial"/>
              </a:rPr>
              <a:t>te </a:t>
            </a:r>
            <a:r>
              <a:rPr lang="en-US" sz="1050" spc="-135" dirty="0">
                <a:solidFill>
                  <a:prstClr val="black"/>
                </a:solidFill>
                <a:cs typeface="Arial"/>
              </a:rPr>
              <a:t> </a:t>
            </a:r>
            <a:r>
              <a:rPr lang="en-US" sz="1050" spc="-5" dirty="0">
                <a:solidFill>
                  <a:prstClr val="black"/>
                </a:solidFill>
                <a:cs typeface="Arial"/>
              </a:rPr>
              <a:t>a</a:t>
            </a:r>
            <a:r>
              <a:rPr lang="en-US" sz="1050" dirty="0">
                <a:solidFill>
                  <a:prstClr val="black"/>
                </a:solidFill>
                <a:cs typeface="Arial"/>
              </a:rPr>
              <a:t>t (800) 464-4000, or </a:t>
            </a:r>
            <a:r>
              <a:rPr lang="en-US" sz="1050" dirty="0">
                <a:solidFill>
                  <a:prstClr val="black"/>
                </a:solidFill>
                <a:cs typeface="Arial"/>
                <a:hlinkClick r:id="rId4"/>
              </a:rPr>
              <a:t>www.kp.org</a:t>
            </a:r>
            <a:r>
              <a:rPr lang="en-US" sz="1050" dirty="0">
                <a:solidFill>
                  <a:prstClr val="black"/>
                </a:solidFill>
                <a:cs typeface="Arial"/>
              </a:rPr>
              <a:t> &gt; Locate Our Services &gt; Find Doctors &amp; Locations.</a:t>
            </a:r>
          </a:p>
          <a:p>
            <a:pPr marL="12700" marR="6350" lvl="0" algn="just" defTabSz="6766560">
              <a:tabLst>
                <a:tab pos="0" algn="r"/>
              </a:tabLst>
            </a:pPr>
            <a:endParaRPr lang="en-US" sz="800" spc="-5" dirty="0">
              <a:solidFill>
                <a:prstClr val="black"/>
              </a:solidFill>
              <a:cs typeface="Arial"/>
            </a:endParaRPr>
          </a:p>
          <a:p>
            <a:pPr marL="12700" marR="6350" lvl="0" algn="just" defTabSz="6766560">
              <a:tabLst>
                <a:tab pos="0" algn="r"/>
              </a:tabLst>
            </a:pPr>
            <a:r>
              <a:rPr lang="en-US" sz="1050" spc="-5" dirty="0">
                <a:solidFill>
                  <a:prstClr val="black"/>
                </a:solidFill>
                <a:cs typeface="Arial"/>
              </a:rPr>
              <a:t>Fo</a:t>
            </a:r>
            <a:r>
              <a:rPr lang="en-US" sz="1050" dirty="0">
                <a:solidFill>
                  <a:prstClr val="black"/>
                </a:solidFill>
                <a:cs typeface="Arial"/>
              </a:rPr>
              <a:t>r</a:t>
            </a:r>
            <a:r>
              <a:rPr lang="en-US" sz="1050" spc="-15" dirty="0">
                <a:solidFill>
                  <a:prstClr val="black"/>
                </a:solidFill>
                <a:cs typeface="Arial"/>
              </a:rPr>
              <a:t> </a:t>
            </a:r>
            <a:r>
              <a:rPr lang="en-US" sz="1050" dirty="0">
                <a:solidFill>
                  <a:prstClr val="black"/>
                </a:solidFill>
                <a:cs typeface="Arial"/>
              </a:rPr>
              <a:t>ch</a:t>
            </a:r>
            <a:r>
              <a:rPr lang="en-US" sz="1050" spc="-10" dirty="0">
                <a:solidFill>
                  <a:prstClr val="black"/>
                </a:solidFill>
                <a:cs typeface="Arial"/>
              </a:rPr>
              <a:t>il</a:t>
            </a:r>
            <a:r>
              <a:rPr lang="en-US" sz="1050" dirty="0">
                <a:solidFill>
                  <a:prstClr val="black"/>
                </a:solidFill>
                <a:cs typeface="Arial"/>
              </a:rPr>
              <a:t>dren,</a:t>
            </a:r>
            <a:r>
              <a:rPr lang="en-US" sz="1050" spc="-5" dirty="0">
                <a:solidFill>
                  <a:prstClr val="black"/>
                </a:solidFill>
                <a:cs typeface="Arial"/>
              </a:rPr>
              <a:t> </a:t>
            </a:r>
            <a:r>
              <a:rPr lang="en-US" sz="1050" spc="-15" dirty="0">
                <a:solidFill>
                  <a:prstClr val="black"/>
                </a:solidFill>
                <a:cs typeface="Arial"/>
              </a:rPr>
              <a:t>y</a:t>
            </a:r>
            <a:r>
              <a:rPr lang="en-US" sz="1050" dirty="0">
                <a:solidFill>
                  <a:prstClr val="black"/>
                </a:solidFill>
                <a:cs typeface="Arial"/>
              </a:rPr>
              <a:t>ou may</a:t>
            </a:r>
            <a:r>
              <a:rPr lang="en-US" sz="1050" spc="-20" dirty="0">
                <a:solidFill>
                  <a:prstClr val="black"/>
                </a:solidFill>
                <a:cs typeface="Arial"/>
              </a:rPr>
              <a:t> </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s</a:t>
            </a:r>
            <a:r>
              <a:rPr lang="en-US" sz="1050" spc="-10" dirty="0">
                <a:solidFill>
                  <a:prstClr val="black"/>
                </a:solidFill>
                <a:cs typeface="Arial"/>
              </a:rPr>
              <a:t>i</a:t>
            </a:r>
            <a:r>
              <a:rPr lang="en-US" sz="1050" spc="5" dirty="0">
                <a:solidFill>
                  <a:prstClr val="black"/>
                </a:solidFill>
                <a:cs typeface="Arial"/>
              </a:rPr>
              <a:t>g</a:t>
            </a:r>
            <a:r>
              <a:rPr lang="en-US" sz="1050" dirty="0">
                <a:solidFill>
                  <a:prstClr val="black"/>
                </a:solidFill>
                <a:cs typeface="Arial"/>
              </a:rPr>
              <a:t>n</a:t>
            </a:r>
            <a:r>
              <a:rPr lang="en-US" sz="1050" spc="-5" dirty="0">
                <a:solidFill>
                  <a:prstClr val="black"/>
                </a:solidFill>
                <a:cs typeface="Arial"/>
              </a:rPr>
              <a:t>a</a:t>
            </a:r>
            <a:r>
              <a:rPr lang="en-US" sz="1050" dirty="0">
                <a:solidFill>
                  <a:prstClr val="black"/>
                </a:solidFill>
                <a:cs typeface="Arial"/>
              </a:rPr>
              <a:t>te</a:t>
            </a:r>
            <a:r>
              <a:rPr lang="en-US" sz="1050" spc="-20" dirty="0">
                <a:solidFill>
                  <a:prstClr val="black"/>
                </a:solidFill>
                <a:cs typeface="Arial"/>
              </a:rPr>
              <a:t> </a:t>
            </a:r>
            <a:r>
              <a:rPr lang="en-US" sz="1050" dirty="0">
                <a:solidFill>
                  <a:prstClr val="black"/>
                </a:solidFill>
                <a:cs typeface="Arial"/>
              </a:rPr>
              <a:t>a</a:t>
            </a:r>
            <a:r>
              <a:rPr lang="en-US" sz="1050" spc="-10" dirty="0">
                <a:solidFill>
                  <a:prstClr val="black"/>
                </a:solidFill>
                <a:cs typeface="Arial"/>
              </a:rPr>
              <a:t> </a:t>
            </a:r>
            <a:r>
              <a:rPr lang="en-US" sz="1050" dirty="0">
                <a:solidFill>
                  <a:prstClr val="black"/>
                </a:solidFill>
                <a:cs typeface="Arial"/>
              </a:rPr>
              <a:t>p</a:t>
            </a:r>
            <a:r>
              <a:rPr lang="en-US" sz="1050" spc="-5" dirty="0">
                <a:solidFill>
                  <a:prstClr val="black"/>
                </a:solidFill>
                <a:cs typeface="Arial"/>
              </a:rPr>
              <a:t>e</a:t>
            </a:r>
            <a:r>
              <a:rPr lang="en-US" sz="1050" dirty="0">
                <a:solidFill>
                  <a:prstClr val="black"/>
                </a:solidFill>
                <a:cs typeface="Arial"/>
              </a:rPr>
              <a:t>d</a:t>
            </a:r>
            <a:r>
              <a:rPr lang="en-US" sz="1050" spc="-10" dirty="0">
                <a:solidFill>
                  <a:prstClr val="black"/>
                </a:solidFill>
                <a:cs typeface="Arial"/>
              </a:rPr>
              <a:t>i</a:t>
            </a:r>
            <a:r>
              <a:rPr lang="en-US" sz="1050" dirty="0">
                <a:solidFill>
                  <a:prstClr val="black"/>
                </a:solidFill>
                <a:cs typeface="Arial"/>
              </a:rPr>
              <a:t>at</a:t>
            </a:r>
            <a:r>
              <a:rPr lang="en-US" sz="1050" spc="5" dirty="0">
                <a:solidFill>
                  <a:prstClr val="black"/>
                </a:solidFill>
                <a:cs typeface="Arial"/>
              </a:rPr>
              <a:t>r</a:t>
            </a:r>
            <a:r>
              <a:rPr lang="en-US" sz="1050" spc="-10" dirty="0">
                <a:solidFill>
                  <a:prstClr val="black"/>
                </a:solidFill>
                <a:cs typeface="Arial"/>
              </a:rPr>
              <a:t>i</a:t>
            </a:r>
            <a:r>
              <a:rPr lang="en-US" sz="1050" dirty="0">
                <a:solidFill>
                  <a:prstClr val="black"/>
                </a:solidFill>
                <a:cs typeface="Arial"/>
              </a:rPr>
              <a:t>c</a:t>
            </a:r>
            <a:r>
              <a:rPr lang="en-US" sz="1050" spc="-10" dirty="0">
                <a:solidFill>
                  <a:prstClr val="black"/>
                </a:solidFill>
                <a:cs typeface="Arial"/>
              </a:rPr>
              <a:t>i</a:t>
            </a:r>
            <a:r>
              <a:rPr lang="en-US" sz="1050" dirty="0">
                <a:solidFill>
                  <a:prstClr val="black"/>
                </a:solidFill>
                <a:cs typeface="Arial"/>
              </a:rPr>
              <a:t>an </a:t>
            </a:r>
            <a:r>
              <a:rPr lang="en-US" sz="1050" spc="-5" dirty="0">
                <a:solidFill>
                  <a:prstClr val="black"/>
                </a:solidFill>
                <a:cs typeface="Arial"/>
              </a:rPr>
              <a:t>a</a:t>
            </a:r>
            <a:r>
              <a:rPr lang="en-US" sz="1050" dirty="0">
                <a:solidFill>
                  <a:prstClr val="black"/>
                </a:solidFill>
                <a:cs typeface="Arial"/>
              </a:rPr>
              <a:t>s</a:t>
            </a:r>
            <a:r>
              <a:rPr lang="en-US" sz="1050" spc="-5" dirty="0">
                <a:solidFill>
                  <a:prstClr val="black"/>
                </a:solidFill>
                <a:cs typeface="Arial"/>
              </a:rPr>
              <a:t> </a:t>
            </a:r>
            <a:r>
              <a:rPr lang="en-US" sz="1050" dirty="0">
                <a:solidFill>
                  <a:prstClr val="black"/>
                </a:solidFill>
                <a:cs typeface="Arial"/>
              </a:rPr>
              <a:t>the</a:t>
            </a:r>
            <a:r>
              <a:rPr lang="en-US" sz="1050" spc="-25" dirty="0">
                <a:solidFill>
                  <a:prstClr val="black"/>
                </a:solidFill>
                <a:cs typeface="Arial"/>
              </a:rPr>
              <a:t> </a:t>
            </a:r>
            <a:r>
              <a:rPr lang="en-US" sz="1050" dirty="0">
                <a:solidFill>
                  <a:prstClr val="black"/>
                </a:solidFill>
                <a:cs typeface="Arial"/>
              </a:rPr>
              <a:t>primary</a:t>
            </a:r>
            <a:r>
              <a:rPr lang="en-US" sz="1050" spc="-30" dirty="0">
                <a:solidFill>
                  <a:prstClr val="black"/>
                </a:solidFill>
                <a:cs typeface="Arial"/>
              </a:rPr>
              <a:t> </a:t>
            </a:r>
            <a:r>
              <a:rPr lang="en-US" sz="1050" dirty="0">
                <a:solidFill>
                  <a:prstClr val="black"/>
                </a:solidFill>
                <a:cs typeface="Arial"/>
              </a:rPr>
              <a:t>care</a:t>
            </a:r>
            <a:r>
              <a:rPr lang="en-US" sz="1050" spc="-20" dirty="0">
                <a:solidFill>
                  <a:prstClr val="black"/>
                </a:solidFill>
                <a:cs typeface="Arial"/>
              </a:rPr>
              <a:t> </a:t>
            </a:r>
            <a:r>
              <a:rPr lang="en-US" sz="1050" dirty="0">
                <a:solidFill>
                  <a:prstClr val="black"/>
                </a:solidFill>
                <a:cs typeface="Arial"/>
              </a:rPr>
              <a:t>pro</a:t>
            </a:r>
            <a:r>
              <a:rPr lang="en-US" sz="1050" spc="-15" dirty="0">
                <a:solidFill>
                  <a:prstClr val="black"/>
                </a:solidFill>
                <a:cs typeface="Arial"/>
              </a:rPr>
              <a:t>v</a:t>
            </a:r>
            <a:r>
              <a:rPr lang="en-US" sz="1050" spc="-10" dirty="0">
                <a:solidFill>
                  <a:prstClr val="black"/>
                </a:solidFill>
                <a:cs typeface="Arial"/>
              </a:rPr>
              <a:t>i</a:t>
            </a:r>
            <a:r>
              <a:rPr lang="en-US" sz="1050" dirty="0">
                <a:solidFill>
                  <a:prstClr val="black"/>
                </a:solidFill>
                <a:cs typeface="Arial"/>
              </a:rPr>
              <a:t>d</a:t>
            </a:r>
            <a:r>
              <a:rPr lang="en-US" sz="1050" spc="-5" dirty="0">
                <a:solidFill>
                  <a:prstClr val="black"/>
                </a:solidFill>
                <a:cs typeface="Arial"/>
              </a:rPr>
              <a:t>e</a:t>
            </a:r>
            <a:r>
              <a:rPr lang="en-US" sz="1050" dirty="0">
                <a:solidFill>
                  <a:prstClr val="black"/>
                </a:solidFill>
                <a:cs typeface="Arial"/>
              </a:rPr>
              <a:t>r.</a:t>
            </a:r>
          </a:p>
          <a:p>
            <a:pPr marL="12700" marR="6350" lvl="0" algn="just" defTabSz="6766560">
              <a:tabLst>
                <a:tab pos="0" algn="r"/>
              </a:tabLst>
            </a:pPr>
            <a:endParaRPr lang="en-US" sz="1050" dirty="0">
              <a:solidFill>
                <a:prstClr val="black"/>
              </a:solidFill>
              <a:cs typeface="Arial"/>
            </a:endParaRPr>
          </a:p>
          <a:p>
            <a:pPr marL="12700" marR="6350" lvl="0" algn="just" defTabSz="6766560">
              <a:tabLst>
                <a:tab pos="0" algn="r"/>
              </a:tabLst>
            </a:pPr>
            <a:endParaRPr lang="en-US" sz="1050" dirty="0">
              <a:solidFill>
                <a:prstClr val="black"/>
              </a:solidFill>
              <a:cs typeface="Arial"/>
            </a:endParaRPr>
          </a:p>
        </p:txBody>
      </p:sp>
      <p:sp>
        <p:nvSpPr>
          <p:cNvPr id="20" name="TextBox 19"/>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22"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15</a:t>
            </a:fld>
            <a:endParaRPr lang="en-US" sz="900" dirty="0">
              <a:solidFill>
                <a:schemeClr val="accent2"/>
              </a:solidFill>
              <a:latin typeface="Calibri" pitchFamily="34" charset="0"/>
            </a:endParaRPr>
          </a:p>
        </p:txBody>
      </p:sp>
      <p:grpSp>
        <p:nvGrpSpPr>
          <p:cNvPr id="19" name="Group 18"/>
          <p:cNvGrpSpPr>
            <a:grpSpLocks/>
          </p:cNvGrpSpPr>
          <p:nvPr/>
        </p:nvGrpSpPr>
        <p:grpSpPr bwMode="auto">
          <a:xfrm>
            <a:off x="528002" y="914400"/>
            <a:ext cx="1143000" cy="174625"/>
            <a:chOff x="2009774" y="4924425"/>
            <a:chExt cx="1304926" cy="197644"/>
          </a:xfrm>
        </p:grpSpPr>
        <p:sp>
          <p:nvSpPr>
            <p:cNvPr id="21" name="Rectangle 20"/>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Rectangle 23"/>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1506372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77841" y="1304925"/>
            <a:ext cx="6828155" cy="8032968"/>
          </a:xfrm>
          <a:prstGeom prst="rect">
            <a:avLst/>
          </a:prstGeom>
        </p:spPr>
        <p:txBody>
          <a:bodyPr vert="horz" wrap="square" lIns="0" tIns="0" rIns="0" bIns="0" rtlCol="0">
            <a:spAutoFit/>
          </a:bodyPr>
          <a:lstStyle/>
          <a:p>
            <a:pPr marL="12700">
              <a:lnSpc>
                <a:spcPct val="100000"/>
              </a:lnSpc>
            </a:pPr>
            <a:r>
              <a:rPr sz="1600" b="1" spc="75" dirty="0">
                <a:solidFill>
                  <a:srgbClr val="00AFEF"/>
                </a:solidFill>
                <a:cs typeface="Calibri"/>
              </a:rPr>
              <a:t>YO</a:t>
            </a:r>
            <a:r>
              <a:rPr sz="1600" b="1" spc="95" dirty="0">
                <a:solidFill>
                  <a:srgbClr val="00AFEF"/>
                </a:solidFill>
                <a:cs typeface="Calibri"/>
              </a:rPr>
              <a:t>U</a:t>
            </a:r>
            <a:r>
              <a:rPr sz="1600" b="1" spc="-10" dirty="0">
                <a:solidFill>
                  <a:srgbClr val="00AFEF"/>
                </a:solidFill>
                <a:cs typeface="Calibri"/>
              </a:rPr>
              <a:t>R</a:t>
            </a:r>
            <a:r>
              <a:rPr sz="1600" b="1" spc="155" dirty="0">
                <a:solidFill>
                  <a:srgbClr val="00AFEF"/>
                </a:solidFill>
                <a:cs typeface="Calibri"/>
              </a:rPr>
              <a:t> </a:t>
            </a:r>
            <a:r>
              <a:rPr sz="1600" b="1" spc="80" dirty="0">
                <a:solidFill>
                  <a:srgbClr val="00AFEF"/>
                </a:solidFill>
                <a:cs typeface="Calibri"/>
              </a:rPr>
              <a:t>R</a:t>
            </a:r>
            <a:r>
              <a:rPr sz="1600" b="1" spc="95" dirty="0">
                <a:solidFill>
                  <a:srgbClr val="00AFEF"/>
                </a:solidFill>
                <a:cs typeface="Calibri"/>
              </a:rPr>
              <a:t>I</a:t>
            </a:r>
            <a:r>
              <a:rPr sz="1600" b="1" spc="80" dirty="0">
                <a:solidFill>
                  <a:srgbClr val="00AFEF"/>
                </a:solidFill>
                <a:cs typeface="Calibri"/>
              </a:rPr>
              <a:t>GHT</a:t>
            </a:r>
            <a:r>
              <a:rPr sz="1600" b="1" spc="-10" dirty="0">
                <a:solidFill>
                  <a:srgbClr val="00AFEF"/>
                </a:solidFill>
                <a:cs typeface="Calibri"/>
              </a:rPr>
              <a:t>S</a:t>
            </a:r>
            <a:r>
              <a:rPr sz="1600" b="1" spc="120" dirty="0">
                <a:solidFill>
                  <a:srgbClr val="00AFEF"/>
                </a:solidFill>
                <a:cs typeface="Calibri"/>
              </a:rPr>
              <a:t> </a:t>
            </a:r>
            <a:r>
              <a:rPr sz="1600" b="1" spc="65" dirty="0">
                <a:solidFill>
                  <a:srgbClr val="00AFEF"/>
                </a:solidFill>
                <a:cs typeface="Calibri"/>
              </a:rPr>
              <a:t>A</a:t>
            </a:r>
            <a:r>
              <a:rPr sz="1600" b="1" spc="95" dirty="0">
                <a:solidFill>
                  <a:srgbClr val="00AFEF"/>
                </a:solidFill>
                <a:cs typeface="Calibri"/>
              </a:rPr>
              <a:t>N</a:t>
            </a:r>
            <a:r>
              <a:rPr sz="1600" b="1" spc="-10" dirty="0">
                <a:solidFill>
                  <a:srgbClr val="00AFEF"/>
                </a:solidFill>
                <a:cs typeface="Calibri"/>
              </a:rPr>
              <a:t>D</a:t>
            </a:r>
            <a:r>
              <a:rPr sz="1600" b="1" spc="130" dirty="0">
                <a:solidFill>
                  <a:srgbClr val="00AFEF"/>
                </a:solidFill>
                <a:cs typeface="Calibri"/>
              </a:rPr>
              <a:t> </a:t>
            </a:r>
            <a:r>
              <a:rPr sz="1600" b="1" spc="95" dirty="0">
                <a:solidFill>
                  <a:srgbClr val="00AFEF"/>
                </a:solidFill>
                <a:cs typeface="Calibri"/>
              </a:rPr>
              <a:t>N</a:t>
            </a:r>
            <a:r>
              <a:rPr sz="1600" b="1" spc="75" dirty="0">
                <a:solidFill>
                  <a:srgbClr val="00AFEF"/>
                </a:solidFill>
                <a:cs typeface="Calibri"/>
              </a:rPr>
              <a:t>O</a:t>
            </a:r>
            <a:r>
              <a:rPr sz="1600" b="1" spc="90" dirty="0">
                <a:solidFill>
                  <a:srgbClr val="00AFEF"/>
                </a:solidFill>
                <a:cs typeface="Calibri"/>
              </a:rPr>
              <a:t>T</a:t>
            </a:r>
            <a:r>
              <a:rPr sz="1600" b="1" spc="75" dirty="0">
                <a:solidFill>
                  <a:srgbClr val="00AFEF"/>
                </a:solidFill>
                <a:cs typeface="Calibri"/>
              </a:rPr>
              <a:t>IC</a:t>
            </a:r>
            <a:r>
              <a:rPr sz="1600" b="1" spc="95" dirty="0">
                <a:solidFill>
                  <a:srgbClr val="00AFEF"/>
                </a:solidFill>
                <a:cs typeface="Calibri"/>
              </a:rPr>
              <a:t>E</a:t>
            </a:r>
            <a:r>
              <a:rPr sz="1600" b="1" spc="-10" dirty="0">
                <a:solidFill>
                  <a:srgbClr val="00AFEF"/>
                </a:solidFill>
                <a:cs typeface="Calibri"/>
              </a:rPr>
              <a:t>S</a:t>
            </a:r>
            <a:endParaRPr sz="1600" dirty="0">
              <a:cs typeface="Calibri"/>
            </a:endParaRPr>
          </a:p>
          <a:p>
            <a:pPr marL="88265" marR="6350" lvl="0" algn="just"/>
            <a:endParaRPr lang="en-US" sz="1100" spc="-5" dirty="0">
              <a:solidFill>
                <a:prstClr val="black"/>
              </a:solidFill>
              <a:cs typeface="Arial"/>
            </a:endParaRPr>
          </a:p>
          <a:p>
            <a:pPr marL="88265" marR="6350" lvl="0" algn="just"/>
            <a:r>
              <a:rPr lang="en-US" sz="1100" dirty="0"/>
              <a:t>You do not need prior authorization from Kaiser HMO or from any other person (including  a primary care provider) in order to obtain access to obstetrical or gynecological care from a health care professional in the Kaiser HMO network who specializes in obstetrics or gynecology. The health care professional, however, may  be  required  to  comply  with  certain  procedures,  including  obtaining  prior  authorization  for  certain services,  following  a  pre-approved  treatment  plan,  or  procedures  for  making  referrals. For  a  list  of participating  health  care  professionals  who  specialize  in  obstetrics  or  gynecology,  contact  Kaiser  HMO at (800) 464-4000 or look-up providers online at </a:t>
            </a:r>
            <a:r>
              <a:rPr lang="en-US" sz="1100" dirty="0">
                <a:hlinkClick r:id="rId3"/>
              </a:rPr>
              <a:t>www.kp.org</a:t>
            </a:r>
            <a:r>
              <a:rPr lang="en-US" sz="1100" dirty="0"/>
              <a:t> &gt; Locate Our Services &gt; Find Doctors &amp; Locations.</a:t>
            </a:r>
          </a:p>
          <a:p>
            <a:pPr marL="12700" algn="just">
              <a:lnSpc>
                <a:spcPct val="100000"/>
              </a:lnSpc>
            </a:pPr>
            <a:endParaRPr lang="en-US" sz="1100" b="1" spc="-10" dirty="0">
              <a:cs typeface="Arial"/>
            </a:endParaRPr>
          </a:p>
          <a:p>
            <a:pPr marL="12700" algn="just">
              <a:lnSpc>
                <a:spcPct val="100000"/>
              </a:lnSpc>
            </a:pPr>
            <a:r>
              <a:rPr lang="en-US" sz="1100" b="1" spc="-10" dirty="0">
                <a:cs typeface="Arial"/>
              </a:rPr>
              <a:t>General Notice of Cobra Continuation Coverage Rights</a:t>
            </a:r>
          </a:p>
          <a:p>
            <a:pPr marL="12700" algn="just">
              <a:lnSpc>
                <a:spcPct val="100000"/>
              </a:lnSpc>
            </a:pPr>
            <a:endParaRPr lang="en-US" sz="1100" b="1" spc="-10" dirty="0">
              <a:cs typeface="Arial"/>
            </a:endParaRPr>
          </a:p>
          <a:p>
            <a:pPr marL="12700" algn="just">
              <a:lnSpc>
                <a:spcPct val="100000"/>
              </a:lnSpc>
            </a:pPr>
            <a:r>
              <a:rPr lang="en-US" sz="1100" b="1" spc="-10" dirty="0">
                <a:cs typeface="Arial"/>
              </a:rPr>
              <a:t>C</a:t>
            </a:r>
            <a:r>
              <a:rPr lang="en-US" sz="1100" b="1" dirty="0">
                <a:cs typeface="Arial"/>
              </a:rPr>
              <a:t>o</a:t>
            </a:r>
            <a:r>
              <a:rPr lang="en-US" sz="1100" b="1" spc="-10" dirty="0">
                <a:cs typeface="Arial"/>
              </a:rPr>
              <a:t>n</a:t>
            </a:r>
            <a:r>
              <a:rPr lang="en-US" sz="1100" b="1" spc="5" dirty="0">
                <a:cs typeface="Arial"/>
              </a:rPr>
              <a:t>ti</a:t>
            </a:r>
            <a:r>
              <a:rPr lang="en-US" sz="1100" b="1" spc="-5" dirty="0">
                <a:cs typeface="Arial"/>
              </a:rPr>
              <a:t>nua</a:t>
            </a:r>
            <a:r>
              <a:rPr lang="en-US" sz="1100" b="1" dirty="0">
                <a:cs typeface="Arial"/>
              </a:rPr>
              <a:t>t</a:t>
            </a:r>
            <a:r>
              <a:rPr lang="en-US" sz="1100" b="1" spc="-10" dirty="0">
                <a:cs typeface="Arial"/>
              </a:rPr>
              <a:t>i</a:t>
            </a:r>
            <a:r>
              <a:rPr lang="en-US" sz="1100" b="1" spc="-15" dirty="0">
                <a:cs typeface="Arial"/>
              </a:rPr>
              <a:t>o</a:t>
            </a:r>
            <a:r>
              <a:rPr lang="en-US" sz="1100" b="1" dirty="0">
                <a:cs typeface="Arial"/>
              </a:rPr>
              <a:t>n</a:t>
            </a:r>
            <a:r>
              <a:rPr lang="en-US" sz="1100" b="1" spc="-35" dirty="0">
                <a:cs typeface="Arial"/>
              </a:rPr>
              <a:t> </a:t>
            </a:r>
            <a:r>
              <a:rPr lang="en-US" sz="1100" b="1" spc="-5" dirty="0">
                <a:cs typeface="Arial"/>
              </a:rPr>
              <a:t>o</a:t>
            </a:r>
            <a:r>
              <a:rPr lang="en-US" sz="1100" b="1" dirty="0">
                <a:cs typeface="Arial"/>
              </a:rPr>
              <a:t>f</a:t>
            </a:r>
            <a:r>
              <a:rPr lang="en-US" sz="1100" b="1" spc="-30" dirty="0">
                <a:cs typeface="Arial"/>
              </a:rPr>
              <a:t> </a:t>
            </a:r>
            <a:r>
              <a:rPr lang="en-US" sz="1100" b="1" spc="-5" dirty="0">
                <a:cs typeface="Arial"/>
              </a:rPr>
              <a:t>Bene</a:t>
            </a:r>
            <a:r>
              <a:rPr lang="en-US" sz="1100" b="1" dirty="0">
                <a:cs typeface="Arial"/>
              </a:rPr>
              <a:t>f</a:t>
            </a:r>
            <a:r>
              <a:rPr lang="en-US" sz="1100" b="1" spc="5" dirty="0">
                <a:cs typeface="Arial"/>
              </a:rPr>
              <a:t>i</a:t>
            </a:r>
            <a:r>
              <a:rPr lang="en-US" sz="1100" b="1" dirty="0">
                <a:cs typeface="Arial"/>
              </a:rPr>
              <a:t>ts</a:t>
            </a:r>
            <a:r>
              <a:rPr lang="en-US" sz="1100" b="1" spc="-35" dirty="0">
                <a:cs typeface="Arial"/>
              </a:rPr>
              <a:t> </a:t>
            </a:r>
            <a:r>
              <a:rPr lang="en-US" sz="1100" b="1" spc="-5" dirty="0">
                <a:cs typeface="Arial"/>
              </a:rPr>
              <a:t>unde</a:t>
            </a:r>
            <a:r>
              <a:rPr lang="en-US" sz="1100" b="1" dirty="0">
                <a:cs typeface="Arial"/>
              </a:rPr>
              <a:t>r</a:t>
            </a:r>
            <a:r>
              <a:rPr lang="en-US" sz="1100" b="1" spc="-15" dirty="0">
                <a:cs typeface="Arial"/>
              </a:rPr>
              <a:t> </a:t>
            </a:r>
            <a:r>
              <a:rPr lang="en-US" sz="1100" b="1" spc="-5" dirty="0">
                <a:cs typeface="Arial"/>
              </a:rPr>
              <a:t>C</a:t>
            </a:r>
            <a:r>
              <a:rPr lang="en-US" sz="1100" b="1" spc="5" dirty="0">
                <a:cs typeface="Arial"/>
              </a:rPr>
              <a:t>O</a:t>
            </a:r>
            <a:r>
              <a:rPr lang="en-US" sz="1100" b="1" spc="-5" dirty="0">
                <a:cs typeface="Arial"/>
              </a:rPr>
              <a:t>BR</a:t>
            </a:r>
            <a:r>
              <a:rPr lang="en-US" sz="1100" b="1" dirty="0">
                <a:cs typeface="Arial"/>
              </a:rPr>
              <a:t>A</a:t>
            </a:r>
          </a:p>
          <a:p>
            <a:pPr marL="12700" algn="just">
              <a:lnSpc>
                <a:spcPct val="100000"/>
              </a:lnSpc>
            </a:pPr>
            <a:endParaRPr lang="en-US" sz="1100" dirty="0">
              <a:cs typeface="Arial"/>
            </a:endParaRPr>
          </a:p>
          <a:p>
            <a:r>
              <a:rPr lang="en-US" sz="1100" b="1" dirty="0">
                <a:cs typeface="Arial" panose="020B0604020202020204" pitchFamily="34" charset="0"/>
              </a:rPr>
              <a:t>Introduction</a:t>
            </a:r>
            <a:endParaRPr lang="en-US" sz="1100" dirty="0">
              <a:cs typeface="Arial" panose="020B0604020202020204" pitchFamily="34" charset="0"/>
            </a:endParaRPr>
          </a:p>
          <a:p>
            <a:r>
              <a:rPr lang="en-US" sz="1100" dirty="0">
                <a:cs typeface="Arial" panose="020B0604020202020204" pitchFamily="34" charset="0"/>
              </a:rPr>
              <a:t>You’re getting this notice because you recently gained coverage under a group health plan (the Plan).  This notice has important information about your right to COBRA continuation coverage, which is a temporary extension of coverage under the Plan.  </a:t>
            </a:r>
            <a:r>
              <a:rPr lang="en-US" sz="1100" b="1" dirty="0">
                <a:cs typeface="Arial" panose="020B0604020202020204" pitchFamily="34" charset="0"/>
              </a:rPr>
              <a:t>This notice explains COBRA continuation coverage, when it may become available to you and your family, and what you need to do to protect your right to get it.</a:t>
            </a:r>
            <a:r>
              <a:rPr lang="en-US" sz="1100" dirty="0">
                <a:cs typeface="Arial" panose="020B0604020202020204" pitchFamily="34" charset="0"/>
              </a:rPr>
              <a:t>  When you become eligible for COBRA, you may also become eligible for other coverage options that may cost less than COBRA continuation coverage.</a:t>
            </a:r>
          </a:p>
          <a:p>
            <a:r>
              <a:rPr lang="en-US" sz="1100" dirty="0">
                <a:cs typeface="Arial" panose="020B0604020202020204" pitchFamily="34" charset="0"/>
              </a:rPr>
              <a:t> </a:t>
            </a:r>
          </a:p>
          <a:p>
            <a:r>
              <a:rPr lang="en-US" sz="1100" dirty="0">
                <a:cs typeface="Arial" panose="020B0604020202020204" pitchFamily="34" charset="0"/>
              </a:rPr>
              <a:t>The right to COBRA continuation coverage was created by a federal law, the Consolidated Omnibus Budget Reconciliation Act of 1985 (COBRA).  COBRA continuation coverage can become available to you and other members of your family when group health coverage would otherwise end.  For more information about your rights and obligations under the Plan and under federal law, you should review the Plan’s Summary Plan Description or contact the Plan Administrator.  </a:t>
            </a:r>
          </a:p>
          <a:p>
            <a:r>
              <a:rPr lang="en-US" sz="1100" dirty="0">
                <a:cs typeface="Arial" panose="020B0604020202020204" pitchFamily="34" charset="0"/>
              </a:rPr>
              <a:t> </a:t>
            </a:r>
          </a:p>
          <a:p>
            <a:r>
              <a:rPr lang="en-US" sz="1100" b="1" dirty="0">
                <a:cs typeface="Arial" panose="020B0604020202020204" pitchFamily="34" charset="0"/>
              </a:rPr>
              <a:t>You may have other options available to you when you lose group health coverage.</a:t>
            </a:r>
            <a:endParaRPr lang="en-US" sz="1100" dirty="0">
              <a:cs typeface="Arial" panose="020B0604020202020204" pitchFamily="34" charset="0"/>
            </a:endParaRPr>
          </a:p>
          <a:p>
            <a:r>
              <a:rPr lang="en-US" sz="1100" dirty="0">
                <a:cs typeface="Arial" panose="020B0604020202020204" pitchFamily="34" charset="0"/>
              </a:rPr>
              <a:t>For example, you may be eligible to buy an individual plan through the Health Insurance Marketplace.  By enrolling in coverage through the Marketplace, you may qualify for lower costs on your monthly premiums and lower out-of-pocket costs.  Additionally, you may qualify for a 30-day special enrollment period for another group health plan for which you are eligible (such as a spouse’s plan), even if that plan generally doesn’t accept late enrollees.  </a:t>
            </a:r>
          </a:p>
          <a:p>
            <a:r>
              <a:rPr lang="en-US" sz="1100" dirty="0">
                <a:cs typeface="Arial" panose="020B0604020202020204" pitchFamily="34" charset="0"/>
              </a:rPr>
              <a:t> </a:t>
            </a:r>
          </a:p>
          <a:p>
            <a:r>
              <a:rPr lang="en-US" sz="1100" b="1" dirty="0">
                <a:cs typeface="Arial" panose="020B0604020202020204" pitchFamily="34" charset="0"/>
              </a:rPr>
              <a:t>What is COBRA continuation coverage?</a:t>
            </a:r>
          </a:p>
          <a:p>
            <a:r>
              <a:rPr lang="en-US" sz="1100" dirty="0">
                <a:cs typeface="Arial" panose="020B0604020202020204" pitchFamily="34" charset="0"/>
              </a:rPr>
              <a:t>COBRA continuation coverage is a continuation of Plan coverage when it would otherwise end because of a life event.  This is also called a “qualifying event.”  Specific qualifying events are listed later in this notice.  After a qualifying event, COBRA continuation coverage must be offered to each person who is a “qualified beneficiary.”  You, your spouse, and your dependent children could become qualified beneficiaries if coverage under the Plan is lost because of the qualifying event.  Under the Plan, qualified beneficiaries who elect COBRA continuation coverage must pay for COBRA continuation coverage.  </a:t>
            </a:r>
          </a:p>
          <a:p>
            <a:endParaRPr lang="en-US" sz="1100" dirty="0">
              <a:cs typeface="Arial" panose="020B0604020202020204" pitchFamily="34" charset="0"/>
            </a:endParaRPr>
          </a:p>
          <a:p>
            <a:r>
              <a:rPr lang="en-US" sz="1100" dirty="0">
                <a:cs typeface="Arial" panose="020B0604020202020204" pitchFamily="34" charset="0"/>
              </a:rPr>
              <a:t>If you’re an employee, you’ll become a qualified beneficiary if you lose your coverage under the Plan because of the following qualifying events:</a:t>
            </a:r>
          </a:p>
          <a:p>
            <a:r>
              <a:rPr lang="en-US" sz="1100" dirty="0">
                <a:cs typeface="Arial" panose="020B0604020202020204" pitchFamily="34" charset="0"/>
              </a:rPr>
              <a:t> </a:t>
            </a:r>
          </a:p>
          <a:p>
            <a:pPr lvl="0"/>
            <a:r>
              <a:rPr lang="en-US" sz="1100" dirty="0">
                <a:cs typeface="Arial" panose="020B0604020202020204" pitchFamily="34" charset="0"/>
              </a:rPr>
              <a:t>Your hours of employment are reduced, or</a:t>
            </a:r>
          </a:p>
          <a:p>
            <a:pPr lvl="0"/>
            <a:r>
              <a:rPr lang="en-US" sz="1100" dirty="0">
                <a:cs typeface="Arial" panose="020B0604020202020204" pitchFamily="34" charset="0"/>
              </a:rPr>
              <a:t>Your employment ends for any reason other than your gross misconduct.</a:t>
            </a:r>
          </a:p>
          <a:p>
            <a:endParaRPr lang="en-US" sz="1100" dirty="0">
              <a:cs typeface="Arial" panose="020B0604020202020204" pitchFamily="34" charset="0"/>
            </a:endParaRPr>
          </a:p>
        </p:txBody>
      </p:sp>
      <p:sp>
        <p:nvSpPr>
          <p:cNvPr id="17" name="Slide Number Placeholder 4"/>
          <p:cNvSpPr txBox="1">
            <a:spLocks/>
          </p:cNvSpPr>
          <p:nvPr/>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69677EEE-8707-404E-BC67-4F96C0CD6DBE}" type="slidenum">
              <a:rPr lang="en-US" sz="900">
                <a:solidFill>
                  <a:schemeClr val="accent2"/>
                </a:solidFill>
                <a:latin typeface="Calibri" pitchFamily="34" charset="0"/>
              </a:rPr>
              <a:pPr>
                <a:defRPr/>
              </a:pPr>
              <a:t>16</a:t>
            </a:fld>
            <a:endParaRPr lang="en-US" sz="900" dirty="0">
              <a:solidFill>
                <a:schemeClr val="accent2"/>
              </a:solidFill>
              <a:latin typeface="Calibri" pitchFamily="34" charset="0"/>
            </a:endParaRPr>
          </a:p>
        </p:txBody>
      </p:sp>
      <p:sp>
        <p:nvSpPr>
          <p:cNvPr id="19" name="TextBox 13"/>
          <p:cNvSpPr txBox="1">
            <a:spLocks noChangeArrowheads="1"/>
          </p:cNvSpPr>
          <p:nvPr/>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grpSp>
        <p:nvGrpSpPr>
          <p:cNvPr id="18" name="Group 18"/>
          <p:cNvGrpSpPr>
            <a:grpSpLocks/>
          </p:cNvGrpSpPr>
          <p:nvPr/>
        </p:nvGrpSpPr>
        <p:grpSpPr bwMode="auto">
          <a:xfrm>
            <a:off x="528002" y="914400"/>
            <a:ext cx="1143000" cy="174625"/>
            <a:chOff x="2009774" y="4924425"/>
            <a:chExt cx="1304926" cy="197644"/>
          </a:xfrm>
        </p:grpSpPr>
        <p:sp>
          <p:nvSpPr>
            <p:cNvPr id="20" name="Rectangle 19"/>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106591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77841" y="1304925"/>
            <a:ext cx="6828155" cy="8030403"/>
          </a:xfrm>
          <a:prstGeom prst="rect">
            <a:avLst/>
          </a:prstGeom>
          <a:noFill/>
        </p:spPr>
        <p:txBody>
          <a:bodyPr vert="horz" wrap="square" lIns="0" tIns="0" rIns="0" bIns="0" rtlCol="0">
            <a:spAutoFit/>
          </a:bodyPr>
          <a:lstStyle/>
          <a:p>
            <a:pPr marL="12700">
              <a:lnSpc>
                <a:spcPct val="100000"/>
              </a:lnSpc>
            </a:pPr>
            <a:r>
              <a:rPr sz="1600" b="1" spc="75" dirty="0">
                <a:solidFill>
                  <a:srgbClr val="00AFEF"/>
                </a:solidFill>
                <a:latin typeface="+mj-lt"/>
                <a:cs typeface="Calibri"/>
              </a:rPr>
              <a:t>YO</a:t>
            </a:r>
            <a:r>
              <a:rPr sz="1600" b="1" spc="95" dirty="0">
                <a:solidFill>
                  <a:srgbClr val="00AFEF"/>
                </a:solidFill>
                <a:latin typeface="+mj-lt"/>
                <a:cs typeface="Calibri"/>
              </a:rPr>
              <a:t>U</a:t>
            </a:r>
            <a:r>
              <a:rPr sz="1600" b="1" spc="-10" dirty="0">
                <a:solidFill>
                  <a:srgbClr val="00AFEF"/>
                </a:solidFill>
                <a:latin typeface="+mj-lt"/>
                <a:cs typeface="Calibri"/>
              </a:rPr>
              <a:t>R</a:t>
            </a:r>
            <a:r>
              <a:rPr sz="1600" b="1" spc="155" dirty="0">
                <a:solidFill>
                  <a:srgbClr val="00AFEF"/>
                </a:solidFill>
                <a:latin typeface="+mj-lt"/>
                <a:cs typeface="Calibri"/>
              </a:rPr>
              <a:t> </a:t>
            </a:r>
            <a:r>
              <a:rPr sz="1600" b="1" spc="80" dirty="0">
                <a:solidFill>
                  <a:srgbClr val="00AFEF"/>
                </a:solidFill>
                <a:latin typeface="+mj-lt"/>
                <a:cs typeface="Calibri"/>
              </a:rPr>
              <a:t>R</a:t>
            </a:r>
            <a:r>
              <a:rPr sz="1600" b="1" spc="95" dirty="0">
                <a:solidFill>
                  <a:srgbClr val="00AFEF"/>
                </a:solidFill>
                <a:latin typeface="+mj-lt"/>
                <a:cs typeface="Calibri"/>
              </a:rPr>
              <a:t>I</a:t>
            </a:r>
            <a:r>
              <a:rPr sz="1600" b="1" spc="80" dirty="0">
                <a:solidFill>
                  <a:srgbClr val="00AFEF"/>
                </a:solidFill>
                <a:latin typeface="+mj-lt"/>
                <a:cs typeface="Calibri"/>
              </a:rPr>
              <a:t>GHT</a:t>
            </a:r>
            <a:r>
              <a:rPr sz="1600" b="1" spc="-10" dirty="0">
                <a:solidFill>
                  <a:srgbClr val="00AFEF"/>
                </a:solidFill>
                <a:latin typeface="+mj-lt"/>
                <a:cs typeface="Calibri"/>
              </a:rPr>
              <a:t>S</a:t>
            </a:r>
            <a:r>
              <a:rPr sz="1600" b="1" spc="120" dirty="0">
                <a:solidFill>
                  <a:srgbClr val="00AFEF"/>
                </a:solidFill>
                <a:latin typeface="+mj-lt"/>
                <a:cs typeface="Calibri"/>
              </a:rPr>
              <a:t> </a:t>
            </a:r>
            <a:r>
              <a:rPr sz="1600" b="1" spc="65" dirty="0">
                <a:solidFill>
                  <a:srgbClr val="00AFEF"/>
                </a:solidFill>
                <a:latin typeface="+mj-lt"/>
                <a:cs typeface="Calibri"/>
              </a:rPr>
              <a:t>A</a:t>
            </a:r>
            <a:r>
              <a:rPr sz="1600" b="1" spc="95" dirty="0">
                <a:solidFill>
                  <a:srgbClr val="00AFEF"/>
                </a:solidFill>
                <a:latin typeface="+mj-lt"/>
                <a:cs typeface="Calibri"/>
              </a:rPr>
              <a:t>N</a:t>
            </a:r>
            <a:r>
              <a:rPr sz="1600" b="1" spc="-10" dirty="0">
                <a:solidFill>
                  <a:srgbClr val="00AFEF"/>
                </a:solidFill>
                <a:latin typeface="+mj-lt"/>
                <a:cs typeface="Calibri"/>
              </a:rPr>
              <a:t>D</a:t>
            </a:r>
            <a:r>
              <a:rPr sz="1600" b="1" spc="130" dirty="0">
                <a:solidFill>
                  <a:srgbClr val="00AFEF"/>
                </a:solidFill>
                <a:latin typeface="+mj-lt"/>
                <a:cs typeface="Calibri"/>
              </a:rPr>
              <a:t> </a:t>
            </a:r>
            <a:r>
              <a:rPr sz="1600" b="1" spc="95" dirty="0">
                <a:solidFill>
                  <a:srgbClr val="00AFEF"/>
                </a:solidFill>
                <a:latin typeface="+mj-lt"/>
                <a:cs typeface="Calibri"/>
              </a:rPr>
              <a:t>N</a:t>
            </a:r>
            <a:r>
              <a:rPr sz="1600" b="1" spc="75" dirty="0">
                <a:solidFill>
                  <a:srgbClr val="00AFEF"/>
                </a:solidFill>
                <a:latin typeface="+mj-lt"/>
                <a:cs typeface="Calibri"/>
              </a:rPr>
              <a:t>O</a:t>
            </a:r>
            <a:r>
              <a:rPr sz="1600" b="1" spc="90" dirty="0">
                <a:solidFill>
                  <a:srgbClr val="00AFEF"/>
                </a:solidFill>
                <a:latin typeface="+mj-lt"/>
                <a:cs typeface="Calibri"/>
              </a:rPr>
              <a:t>T</a:t>
            </a:r>
            <a:r>
              <a:rPr sz="1600" b="1" spc="75" dirty="0">
                <a:solidFill>
                  <a:srgbClr val="00AFEF"/>
                </a:solidFill>
                <a:latin typeface="+mj-lt"/>
                <a:cs typeface="Calibri"/>
              </a:rPr>
              <a:t>IC</a:t>
            </a:r>
            <a:r>
              <a:rPr sz="1600" b="1" spc="95" dirty="0">
                <a:solidFill>
                  <a:srgbClr val="00AFEF"/>
                </a:solidFill>
                <a:latin typeface="+mj-lt"/>
                <a:cs typeface="Calibri"/>
              </a:rPr>
              <a:t>E</a:t>
            </a:r>
            <a:r>
              <a:rPr sz="1600" b="1" spc="-10" dirty="0">
                <a:solidFill>
                  <a:srgbClr val="00AFEF"/>
                </a:solidFill>
                <a:latin typeface="+mj-lt"/>
                <a:cs typeface="Calibri"/>
              </a:rPr>
              <a:t>S</a:t>
            </a:r>
            <a:endParaRPr lang="en-US" sz="1600" dirty="0">
              <a:latin typeface="+mj-lt"/>
              <a:cs typeface="Calibri"/>
            </a:endParaRPr>
          </a:p>
          <a:p>
            <a:pPr marL="12700">
              <a:lnSpc>
                <a:spcPct val="100000"/>
              </a:lnSpc>
            </a:pPr>
            <a:endParaRPr lang="en-US" sz="1100" b="1" spc="-45" dirty="0">
              <a:latin typeface="+mj-lt"/>
              <a:cs typeface="Arial"/>
            </a:endParaRPr>
          </a:p>
          <a:p>
            <a:pPr indent="0">
              <a:spcBef>
                <a:spcPts val="0"/>
              </a:spcBef>
            </a:pPr>
            <a:r>
              <a:rPr lang="en-US" sz="1100" dirty="0"/>
              <a:t>If you’re the spouse of an employee, you’ll become a qualified beneficiary if you lose your coverage under the Plan because of the following qualifying events:</a:t>
            </a:r>
          </a:p>
          <a:p>
            <a:pPr indent="0">
              <a:spcBef>
                <a:spcPts val="0"/>
              </a:spcBef>
            </a:pPr>
            <a:r>
              <a:rPr lang="en-US" sz="1100" dirty="0"/>
              <a:t> </a:t>
            </a:r>
          </a:p>
          <a:p>
            <a:pPr marL="342900" marR="0" lvl="0" indent="-342900">
              <a:spcBef>
                <a:spcPts val="0"/>
              </a:spcBef>
              <a:spcAft>
                <a:spcPts val="0"/>
              </a:spcAft>
              <a:buFont typeface="Symbol"/>
              <a:buChar char=""/>
              <a:tabLst>
                <a:tab pos="411480" algn="l"/>
              </a:tabLst>
            </a:pPr>
            <a:r>
              <a:rPr lang="en-US" sz="1100" dirty="0"/>
              <a:t>Your spouse dies;</a:t>
            </a:r>
          </a:p>
          <a:p>
            <a:pPr marL="342900" marR="0" lvl="0" indent="-342900">
              <a:spcBef>
                <a:spcPts val="0"/>
              </a:spcBef>
              <a:spcAft>
                <a:spcPts val="0"/>
              </a:spcAft>
              <a:buFont typeface="Symbol"/>
              <a:buChar char=""/>
              <a:tabLst>
                <a:tab pos="411480" algn="l"/>
              </a:tabLst>
            </a:pPr>
            <a:r>
              <a:rPr lang="en-US" sz="1100" dirty="0"/>
              <a:t>Your spouse’s hours of employment are reduced;</a:t>
            </a:r>
          </a:p>
          <a:p>
            <a:pPr marL="342900" marR="0" lvl="0" indent="-342900">
              <a:spcBef>
                <a:spcPts val="0"/>
              </a:spcBef>
              <a:spcAft>
                <a:spcPts val="0"/>
              </a:spcAft>
              <a:buFont typeface="Symbol"/>
              <a:buChar char=""/>
              <a:tabLst>
                <a:tab pos="411480" algn="l"/>
              </a:tabLst>
            </a:pPr>
            <a:r>
              <a:rPr lang="en-US" sz="1100" dirty="0"/>
              <a:t>Your spouse’s employment ends for any reason other than his or her gross misconduct;	</a:t>
            </a:r>
          </a:p>
          <a:p>
            <a:pPr marL="342900" marR="0" lvl="0" indent="-342900">
              <a:spcBef>
                <a:spcPts val="0"/>
              </a:spcBef>
              <a:spcAft>
                <a:spcPts val="0"/>
              </a:spcAft>
              <a:buFont typeface="Symbol"/>
              <a:buChar char=""/>
              <a:tabLst>
                <a:tab pos="411480" algn="l"/>
              </a:tabLst>
            </a:pPr>
            <a:r>
              <a:rPr lang="en-US" sz="1100" dirty="0"/>
              <a:t>Your spouse becomes entitled to Medicare benefits (under Part A, Part B, or both); or</a:t>
            </a:r>
          </a:p>
          <a:p>
            <a:pPr marL="342900" marR="0" lvl="0" indent="-342900">
              <a:spcBef>
                <a:spcPts val="0"/>
              </a:spcBef>
              <a:spcAft>
                <a:spcPts val="0"/>
              </a:spcAft>
              <a:buFont typeface="Symbol"/>
              <a:buChar char=""/>
              <a:tabLst>
                <a:tab pos="411480" algn="l"/>
              </a:tabLst>
            </a:pPr>
            <a:r>
              <a:rPr lang="en-US" sz="1100" dirty="0"/>
              <a:t>You become divorced or legally separated from your spouse.</a:t>
            </a:r>
          </a:p>
          <a:p>
            <a:pPr>
              <a:lnSpc>
                <a:spcPts val="1300"/>
              </a:lnSpc>
              <a:spcBef>
                <a:spcPts val="19"/>
              </a:spcBef>
            </a:pPr>
            <a:endParaRPr lang="en-US" sz="1100" dirty="0"/>
          </a:p>
          <a:p>
            <a:pPr indent="0">
              <a:spcBef>
                <a:spcPts val="0"/>
              </a:spcBef>
            </a:pPr>
            <a:r>
              <a:rPr lang="en-US" sz="1100" dirty="0">
                <a:latin typeface="+mj-lt"/>
              </a:rPr>
              <a:t>Your dependent children will become qualified beneficiaries if they lose coverage under the Plan because of the following qualifying events:</a:t>
            </a:r>
          </a:p>
          <a:p>
            <a:pPr indent="0">
              <a:spcBef>
                <a:spcPts val="0"/>
              </a:spcBef>
            </a:pPr>
            <a:r>
              <a:rPr lang="en-US" sz="1100" dirty="0">
                <a:latin typeface="+mj-lt"/>
              </a:rPr>
              <a:t> </a:t>
            </a:r>
          </a:p>
          <a:p>
            <a:pPr marL="342900" marR="0" lvl="0" indent="-342900">
              <a:spcBef>
                <a:spcPts val="0"/>
              </a:spcBef>
              <a:spcAft>
                <a:spcPts val="0"/>
              </a:spcAft>
              <a:buFont typeface="Symbol"/>
              <a:buChar char=""/>
              <a:tabLst>
                <a:tab pos="411480" algn="l"/>
              </a:tabLst>
            </a:pPr>
            <a:r>
              <a:rPr lang="en-US" sz="1100" dirty="0">
                <a:latin typeface="+mj-lt"/>
              </a:rPr>
              <a:t>The parent-employee dies;</a:t>
            </a:r>
          </a:p>
          <a:p>
            <a:pPr marL="342900" marR="0" lvl="0" indent="-342900">
              <a:spcBef>
                <a:spcPts val="0"/>
              </a:spcBef>
              <a:spcAft>
                <a:spcPts val="0"/>
              </a:spcAft>
              <a:buFont typeface="Symbol"/>
              <a:buChar char=""/>
              <a:tabLst>
                <a:tab pos="411480" algn="l"/>
              </a:tabLst>
            </a:pPr>
            <a:r>
              <a:rPr lang="en-US" sz="1100" dirty="0">
                <a:latin typeface="+mj-lt"/>
              </a:rPr>
              <a:t>The parent-employee’s hours of employment are reduced;</a:t>
            </a:r>
          </a:p>
          <a:p>
            <a:pPr marL="342900" marR="0" lvl="0" indent="-342900">
              <a:spcBef>
                <a:spcPts val="0"/>
              </a:spcBef>
              <a:spcAft>
                <a:spcPts val="0"/>
              </a:spcAft>
              <a:buFont typeface="Symbol"/>
              <a:buChar char=""/>
              <a:tabLst>
                <a:tab pos="411480" algn="l"/>
              </a:tabLst>
            </a:pPr>
            <a:r>
              <a:rPr lang="en-US" sz="1100" dirty="0">
                <a:latin typeface="+mj-lt"/>
              </a:rPr>
              <a:t>The parent-employee’s employment ends for any reason other than his or her gross misconduct;</a:t>
            </a:r>
          </a:p>
          <a:p>
            <a:pPr marL="342900" marR="0" lvl="0" indent="-342900">
              <a:spcBef>
                <a:spcPts val="0"/>
              </a:spcBef>
              <a:spcAft>
                <a:spcPts val="0"/>
              </a:spcAft>
              <a:buFont typeface="Symbol"/>
              <a:buChar char=""/>
              <a:tabLst>
                <a:tab pos="411480" algn="l"/>
              </a:tabLst>
            </a:pPr>
            <a:r>
              <a:rPr lang="en-US" sz="1100" dirty="0">
                <a:latin typeface="+mj-lt"/>
              </a:rPr>
              <a:t>The parent-employee becomes entitled to Medicare benefits (Part A, Part B, or both);</a:t>
            </a:r>
          </a:p>
          <a:p>
            <a:pPr marL="342900" marR="0" lvl="0" indent="-342900">
              <a:spcBef>
                <a:spcPts val="0"/>
              </a:spcBef>
              <a:spcAft>
                <a:spcPts val="0"/>
              </a:spcAft>
              <a:buFont typeface="Symbol"/>
              <a:buChar char=""/>
              <a:tabLst>
                <a:tab pos="411480" algn="l"/>
              </a:tabLst>
            </a:pPr>
            <a:r>
              <a:rPr lang="en-US" sz="1100" dirty="0">
                <a:latin typeface="+mj-lt"/>
              </a:rPr>
              <a:t>The parents become divorced or legally separated; or</a:t>
            </a:r>
          </a:p>
          <a:p>
            <a:pPr marL="342900" marR="0" lvl="0" indent="-342900">
              <a:spcBef>
                <a:spcPts val="0"/>
              </a:spcBef>
              <a:spcAft>
                <a:spcPts val="0"/>
              </a:spcAft>
              <a:buFont typeface="Symbol"/>
              <a:buChar char=""/>
              <a:tabLst>
                <a:tab pos="411480" algn="l"/>
              </a:tabLst>
            </a:pPr>
            <a:r>
              <a:rPr lang="en-US" sz="1100" dirty="0">
                <a:latin typeface="+mj-lt"/>
              </a:rPr>
              <a:t>The child stops being eligible for coverage under the Plan as a “dependent child.”</a:t>
            </a:r>
          </a:p>
          <a:p>
            <a:pPr indent="0">
              <a:spcBef>
                <a:spcPts val="0"/>
              </a:spcBef>
            </a:pPr>
            <a:r>
              <a:rPr lang="en-US" sz="1100" b="1" dirty="0">
                <a:latin typeface="+mj-lt"/>
              </a:rPr>
              <a:t> </a:t>
            </a:r>
            <a:endParaRPr lang="en-US" sz="1100" dirty="0">
              <a:latin typeface="+mj-lt"/>
            </a:endParaRPr>
          </a:p>
          <a:p>
            <a:pPr indent="0">
              <a:spcBef>
                <a:spcPts val="0"/>
              </a:spcBef>
            </a:pPr>
            <a:r>
              <a:rPr lang="en-US" sz="1100" b="1" dirty="0">
                <a:latin typeface="+mj-lt"/>
              </a:rPr>
              <a:t>When is COBRA continuation coverage available?</a:t>
            </a:r>
            <a:endParaRPr lang="en-US" sz="1100" dirty="0">
              <a:latin typeface="+mj-lt"/>
            </a:endParaRPr>
          </a:p>
          <a:p>
            <a:pPr marL="88265" algn="just">
              <a:lnSpc>
                <a:spcPct val="100000"/>
              </a:lnSpc>
            </a:pPr>
            <a:endParaRPr lang="en-US" sz="1100" b="1" spc="-45" dirty="0">
              <a:latin typeface="+mj-lt"/>
              <a:cs typeface="Arial"/>
            </a:endParaRPr>
          </a:p>
          <a:p>
            <a:pPr indent="0">
              <a:spcBef>
                <a:spcPts val="0"/>
              </a:spcBef>
            </a:pPr>
            <a:r>
              <a:rPr lang="en-US" sz="1100" dirty="0">
                <a:latin typeface="+mj-lt"/>
              </a:rPr>
              <a:t>The Plan will offer COBRA continuation coverage to qualified beneficiaries only after the Plan Administrator has been notified that a qualifying event has occurred.  The employer must notify the Plan Administrator of the following qualifying events:</a:t>
            </a:r>
          </a:p>
          <a:p>
            <a:pPr indent="0">
              <a:spcBef>
                <a:spcPts val="0"/>
              </a:spcBef>
            </a:pPr>
            <a:endParaRPr lang="en-US" sz="1100" dirty="0">
              <a:latin typeface="+mj-lt"/>
            </a:endParaRPr>
          </a:p>
          <a:p>
            <a:pPr marL="342900" marR="0" lvl="0" indent="-342900">
              <a:spcBef>
                <a:spcPts val="0"/>
              </a:spcBef>
              <a:spcAft>
                <a:spcPts val="0"/>
              </a:spcAft>
              <a:buFont typeface="Symbol"/>
              <a:buChar char=""/>
            </a:pPr>
            <a:r>
              <a:rPr lang="en-US" sz="1100" dirty="0">
                <a:latin typeface="+mj-lt"/>
              </a:rPr>
              <a:t>The end of employment or reduction of hours of employment; </a:t>
            </a:r>
          </a:p>
          <a:p>
            <a:pPr marL="342900" marR="0" lvl="0" indent="-342900">
              <a:spcBef>
                <a:spcPts val="0"/>
              </a:spcBef>
              <a:spcAft>
                <a:spcPts val="0"/>
              </a:spcAft>
              <a:buFont typeface="Symbol"/>
              <a:buChar char=""/>
            </a:pPr>
            <a:r>
              <a:rPr lang="en-US" sz="1100" dirty="0">
                <a:latin typeface="+mj-lt"/>
              </a:rPr>
              <a:t>Death of the employee; </a:t>
            </a:r>
          </a:p>
          <a:p>
            <a:pPr marL="342900" marR="0" lvl="0" indent="-342900">
              <a:spcBef>
                <a:spcPts val="0"/>
              </a:spcBef>
              <a:spcAft>
                <a:spcPts val="0"/>
              </a:spcAft>
              <a:buFont typeface="Symbol"/>
              <a:buChar char=""/>
            </a:pPr>
            <a:r>
              <a:rPr lang="en-US" sz="1100" dirty="0">
                <a:latin typeface="+mj-lt"/>
                <a:ea typeface="Calibri"/>
              </a:rPr>
              <a:t>The employee’s becoming entitled to Medicare benefits (under Part A, Part B, or both).</a:t>
            </a:r>
            <a:endParaRPr lang="en-US" sz="1100" dirty="0">
              <a:solidFill>
                <a:srgbClr val="0070C0"/>
              </a:solidFill>
              <a:latin typeface="+mj-lt"/>
              <a:cs typeface="Arial"/>
            </a:endParaRPr>
          </a:p>
          <a:p>
            <a:pPr marL="88265" marR="6350" algn="just">
              <a:lnSpc>
                <a:spcPct val="100000"/>
              </a:lnSpc>
            </a:pPr>
            <a:endParaRPr lang="en-US" sz="1100" dirty="0">
              <a:latin typeface="+mj-lt"/>
              <a:cs typeface="Arial"/>
            </a:endParaRPr>
          </a:p>
          <a:p>
            <a:r>
              <a:rPr lang="en-US" sz="1100" b="1" dirty="0">
                <a:latin typeface="+mj-lt"/>
                <a:cs typeface="Arial" panose="020B0604020202020204" pitchFamily="34" charset="0"/>
              </a:rPr>
              <a:t>For all other qualifying events (divorce or legal separation of the employee and spouse or a dependent child’s losing eligibility for coverage as a dependent child), you must notify the Plan Administrator within 60 days after the qualifying event occurs. </a:t>
            </a:r>
          </a:p>
          <a:p>
            <a:r>
              <a:rPr lang="en-US" sz="1100" b="1" dirty="0">
                <a:latin typeface="+mj-lt"/>
                <a:cs typeface="Arial" panose="020B0604020202020204" pitchFamily="34" charset="0"/>
              </a:rPr>
              <a:t> </a:t>
            </a:r>
            <a:endParaRPr lang="en-US" sz="1100" dirty="0">
              <a:latin typeface="+mj-lt"/>
              <a:cs typeface="Arial" panose="020B0604020202020204" pitchFamily="34" charset="0"/>
            </a:endParaRPr>
          </a:p>
          <a:p>
            <a:r>
              <a:rPr lang="en-US" sz="1100" b="1" dirty="0">
                <a:latin typeface="+mj-lt"/>
                <a:cs typeface="Arial" panose="020B0604020202020204" pitchFamily="34" charset="0"/>
              </a:rPr>
              <a:t>How is COBRA continuation coverage provided?</a:t>
            </a:r>
            <a:endParaRPr lang="en-US" sz="1100" dirty="0">
              <a:latin typeface="+mj-lt"/>
              <a:cs typeface="Arial" panose="020B0604020202020204" pitchFamily="34" charset="0"/>
            </a:endParaRPr>
          </a:p>
          <a:p>
            <a:r>
              <a:rPr lang="en-US" sz="1100" dirty="0">
                <a:latin typeface="+mj-lt"/>
                <a:cs typeface="Arial" panose="020B0604020202020204" pitchFamily="34" charset="0"/>
              </a:rPr>
              <a:t>Once the Plan Administrator receives notice that a qualifying event has occurred, COBRA continuation coverage will be offered to each of the qualified beneficiaries.  Each qualified beneficiary will have an independent right to elect COBRA continuation coverage.  Covered employees may elect COBRA continuation coverage on behalf of their spouses, and parents may elect COBRA continuation coverage on behalf of their children.  </a:t>
            </a:r>
          </a:p>
          <a:p>
            <a:r>
              <a:rPr lang="en-US" sz="1100" dirty="0">
                <a:latin typeface="+mj-lt"/>
                <a:cs typeface="Arial" panose="020B0604020202020204" pitchFamily="34" charset="0"/>
              </a:rPr>
              <a:t> </a:t>
            </a:r>
          </a:p>
          <a:p>
            <a:r>
              <a:rPr lang="en-US" sz="1100" dirty="0">
                <a:latin typeface="+mj-lt"/>
                <a:cs typeface="Arial" panose="020B0604020202020204" pitchFamily="34" charset="0"/>
              </a:rPr>
              <a:t>COBRA continuation coverage is a temporary continuation of coverage that generally lasts for 18 months due to employment termination or reduction of hours of work. Certain qualifying events, or a second qualifying event during the initial period of coverage, may permit a beneficiary to receive a maximum of 36 months of coverage.</a:t>
            </a:r>
          </a:p>
          <a:p>
            <a:r>
              <a:rPr lang="en-US" sz="1100" dirty="0">
                <a:latin typeface="+mj-lt"/>
                <a:cs typeface="Arial" panose="020B0604020202020204" pitchFamily="34" charset="0"/>
              </a:rPr>
              <a:t> </a:t>
            </a:r>
          </a:p>
          <a:p>
            <a:r>
              <a:rPr lang="en-US" sz="1100" dirty="0">
                <a:latin typeface="+mj-lt"/>
                <a:cs typeface="Arial" panose="020B0604020202020204" pitchFamily="34" charset="0"/>
              </a:rPr>
              <a:t>There are also ways in which this 18-month period of COBRA continuation coverage can be extended:  </a:t>
            </a:r>
          </a:p>
          <a:p>
            <a:r>
              <a:rPr lang="en-US" sz="1100" b="1" i="1" dirty="0">
                <a:latin typeface="+mj-lt"/>
                <a:cs typeface="Arial" panose="020B0604020202020204" pitchFamily="34" charset="0"/>
              </a:rPr>
              <a:t> </a:t>
            </a:r>
            <a:endParaRPr lang="en-US" sz="1100" dirty="0">
              <a:latin typeface="+mj-lt"/>
              <a:cs typeface="Arial" panose="020B0604020202020204" pitchFamily="34" charset="0"/>
            </a:endParaRPr>
          </a:p>
        </p:txBody>
      </p:sp>
      <p:sp>
        <p:nvSpPr>
          <p:cNvPr id="18" name="TextBox 17"/>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19"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17</a:t>
            </a:fld>
            <a:endParaRPr lang="en-US" sz="900" dirty="0">
              <a:solidFill>
                <a:schemeClr val="accent2"/>
              </a:solidFill>
              <a:latin typeface="Calibri" pitchFamily="34" charset="0"/>
            </a:endParaRPr>
          </a:p>
        </p:txBody>
      </p:sp>
      <p:grpSp>
        <p:nvGrpSpPr>
          <p:cNvPr id="17" name="Group 18"/>
          <p:cNvGrpSpPr>
            <a:grpSpLocks/>
          </p:cNvGrpSpPr>
          <p:nvPr/>
        </p:nvGrpSpPr>
        <p:grpSpPr bwMode="auto">
          <a:xfrm>
            <a:off x="528002" y="914400"/>
            <a:ext cx="1143000" cy="174625"/>
            <a:chOff x="2009774" y="4924425"/>
            <a:chExt cx="1304926" cy="197644"/>
          </a:xfrm>
        </p:grpSpPr>
        <p:sp>
          <p:nvSpPr>
            <p:cNvPr id="20" name="Rectangle 19"/>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2593623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77841" y="1304925"/>
            <a:ext cx="6828155" cy="9402574"/>
          </a:xfrm>
          <a:prstGeom prst="rect">
            <a:avLst/>
          </a:prstGeom>
          <a:noFill/>
        </p:spPr>
        <p:txBody>
          <a:bodyPr vert="horz" wrap="square" lIns="0" tIns="0" rIns="0" bIns="0" rtlCol="0">
            <a:spAutoFit/>
          </a:bodyPr>
          <a:lstStyle/>
          <a:p>
            <a:pPr marL="12700">
              <a:lnSpc>
                <a:spcPct val="100000"/>
              </a:lnSpc>
            </a:pPr>
            <a:r>
              <a:rPr sz="1600" b="1" spc="75" dirty="0">
                <a:solidFill>
                  <a:srgbClr val="00AFEF"/>
                </a:solidFill>
                <a:cs typeface="Calibri"/>
              </a:rPr>
              <a:t>YO</a:t>
            </a:r>
            <a:r>
              <a:rPr sz="1600" b="1" spc="95" dirty="0">
                <a:solidFill>
                  <a:srgbClr val="00AFEF"/>
                </a:solidFill>
                <a:cs typeface="Calibri"/>
              </a:rPr>
              <a:t>U</a:t>
            </a:r>
            <a:r>
              <a:rPr sz="1600" b="1" spc="-10" dirty="0">
                <a:solidFill>
                  <a:srgbClr val="00AFEF"/>
                </a:solidFill>
                <a:cs typeface="Calibri"/>
              </a:rPr>
              <a:t>R</a:t>
            </a:r>
            <a:r>
              <a:rPr sz="1600" b="1" spc="155" dirty="0">
                <a:solidFill>
                  <a:srgbClr val="00AFEF"/>
                </a:solidFill>
                <a:cs typeface="Calibri"/>
              </a:rPr>
              <a:t> </a:t>
            </a:r>
            <a:r>
              <a:rPr sz="1600" b="1" spc="80" dirty="0">
                <a:solidFill>
                  <a:srgbClr val="00AFEF"/>
                </a:solidFill>
                <a:cs typeface="Calibri"/>
              </a:rPr>
              <a:t>R</a:t>
            </a:r>
            <a:r>
              <a:rPr sz="1600" b="1" spc="95" dirty="0">
                <a:solidFill>
                  <a:srgbClr val="00AFEF"/>
                </a:solidFill>
                <a:cs typeface="Calibri"/>
              </a:rPr>
              <a:t>I</a:t>
            </a:r>
            <a:r>
              <a:rPr sz="1600" b="1" spc="80" dirty="0">
                <a:solidFill>
                  <a:srgbClr val="00AFEF"/>
                </a:solidFill>
                <a:cs typeface="Calibri"/>
              </a:rPr>
              <a:t>GHT</a:t>
            </a:r>
            <a:r>
              <a:rPr sz="1600" b="1" spc="-10" dirty="0">
                <a:solidFill>
                  <a:srgbClr val="00AFEF"/>
                </a:solidFill>
                <a:cs typeface="Calibri"/>
              </a:rPr>
              <a:t>S</a:t>
            </a:r>
            <a:r>
              <a:rPr sz="1600" b="1" spc="120" dirty="0">
                <a:solidFill>
                  <a:srgbClr val="00AFEF"/>
                </a:solidFill>
                <a:cs typeface="Calibri"/>
              </a:rPr>
              <a:t> </a:t>
            </a:r>
            <a:r>
              <a:rPr sz="1600" b="1" spc="65" dirty="0">
                <a:solidFill>
                  <a:srgbClr val="00AFEF"/>
                </a:solidFill>
                <a:cs typeface="Calibri"/>
              </a:rPr>
              <a:t>A</a:t>
            </a:r>
            <a:r>
              <a:rPr sz="1600" b="1" spc="95" dirty="0">
                <a:solidFill>
                  <a:srgbClr val="00AFEF"/>
                </a:solidFill>
                <a:cs typeface="Calibri"/>
              </a:rPr>
              <a:t>N</a:t>
            </a:r>
            <a:r>
              <a:rPr sz="1600" b="1" spc="-10" dirty="0">
                <a:solidFill>
                  <a:srgbClr val="00AFEF"/>
                </a:solidFill>
                <a:cs typeface="Calibri"/>
              </a:rPr>
              <a:t>D</a:t>
            </a:r>
            <a:r>
              <a:rPr sz="1600" b="1" spc="130" dirty="0">
                <a:solidFill>
                  <a:srgbClr val="00AFEF"/>
                </a:solidFill>
                <a:cs typeface="Calibri"/>
              </a:rPr>
              <a:t> </a:t>
            </a:r>
            <a:r>
              <a:rPr sz="1600" b="1" spc="95" dirty="0">
                <a:solidFill>
                  <a:srgbClr val="00AFEF"/>
                </a:solidFill>
                <a:cs typeface="Calibri"/>
              </a:rPr>
              <a:t>N</a:t>
            </a:r>
            <a:r>
              <a:rPr sz="1600" b="1" spc="75" dirty="0">
                <a:solidFill>
                  <a:srgbClr val="00AFEF"/>
                </a:solidFill>
                <a:cs typeface="Calibri"/>
              </a:rPr>
              <a:t>O</a:t>
            </a:r>
            <a:r>
              <a:rPr sz="1600" b="1" spc="90" dirty="0">
                <a:solidFill>
                  <a:srgbClr val="00AFEF"/>
                </a:solidFill>
                <a:cs typeface="Calibri"/>
              </a:rPr>
              <a:t>T</a:t>
            </a:r>
            <a:r>
              <a:rPr sz="1600" b="1" spc="75" dirty="0">
                <a:solidFill>
                  <a:srgbClr val="00AFEF"/>
                </a:solidFill>
                <a:cs typeface="Calibri"/>
              </a:rPr>
              <a:t>IC</a:t>
            </a:r>
            <a:r>
              <a:rPr sz="1600" b="1" spc="95" dirty="0">
                <a:solidFill>
                  <a:srgbClr val="00AFEF"/>
                </a:solidFill>
                <a:cs typeface="Calibri"/>
              </a:rPr>
              <a:t>E</a:t>
            </a:r>
            <a:r>
              <a:rPr sz="1600" b="1" spc="-10" dirty="0">
                <a:solidFill>
                  <a:srgbClr val="00AFEF"/>
                </a:solidFill>
                <a:cs typeface="Calibri"/>
              </a:rPr>
              <a:t>S</a:t>
            </a:r>
            <a:endParaRPr lang="en-US" sz="1600" b="1" spc="-10" dirty="0">
              <a:solidFill>
                <a:srgbClr val="00AFEF"/>
              </a:solidFill>
              <a:cs typeface="Calibri"/>
            </a:endParaRPr>
          </a:p>
          <a:p>
            <a:pPr marL="12700">
              <a:lnSpc>
                <a:spcPct val="100000"/>
              </a:lnSpc>
            </a:pPr>
            <a:endParaRPr sz="1400" dirty="0">
              <a:cs typeface="Calibri"/>
            </a:endParaRPr>
          </a:p>
          <a:p>
            <a:r>
              <a:rPr lang="en-US" sz="1100" b="1" i="1" dirty="0"/>
              <a:t>Disability extension of 18-month period of COBRA continuation coverage</a:t>
            </a:r>
            <a:endParaRPr lang="en-US" sz="1100" dirty="0"/>
          </a:p>
          <a:p>
            <a:r>
              <a:rPr lang="en-US" sz="1100" dirty="0"/>
              <a:t>If you or anyone in your family covered under the Plan is determined by Social Security to be disabled and you notify the Plan Administrator in a timely fashion, you and your entire family may be entitled to get up to an additional 11 months of COBRA continuation coverage, for a maximum of 29 months.  The disability would have to have started at some time before the 60th day of COBRA continuation coverage and must last at least until the end of the 18-month period of COBRA continuation coverage.</a:t>
            </a:r>
          </a:p>
          <a:p>
            <a:pPr indent="0">
              <a:spcBef>
                <a:spcPts val="0"/>
              </a:spcBef>
            </a:pPr>
            <a:endParaRPr lang="en-US" sz="1100" b="1" i="1" dirty="0">
              <a:cs typeface="Arial" panose="020B0604020202020204" pitchFamily="34" charset="0"/>
            </a:endParaRPr>
          </a:p>
          <a:p>
            <a:pPr indent="0">
              <a:spcBef>
                <a:spcPts val="0"/>
              </a:spcBef>
            </a:pPr>
            <a:r>
              <a:rPr lang="en-US" sz="1100" b="1" i="1" dirty="0">
                <a:cs typeface="Arial" panose="020B0604020202020204" pitchFamily="34" charset="0"/>
              </a:rPr>
              <a:t>Second qualifying event extension of 18-month period of continuation coverage</a:t>
            </a:r>
          </a:p>
          <a:p>
            <a:pPr indent="0">
              <a:spcBef>
                <a:spcPts val="0"/>
              </a:spcBef>
            </a:pPr>
            <a:endParaRPr lang="en-US" sz="1100" dirty="0">
              <a:cs typeface="Arial" panose="020B0604020202020204" pitchFamily="34" charset="0"/>
            </a:endParaRPr>
          </a:p>
          <a:p>
            <a:pPr indent="0">
              <a:spcBef>
                <a:spcPts val="0"/>
              </a:spcBef>
            </a:pPr>
            <a:r>
              <a:rPr lang="en-US" sz="1100" dirty="0">
                <a:cs typeface="Arial"/>
              </a:rPr>
              <a:t>If your family experiences another qualifying event during the 18 months of COBRA continuation coverage, the spouse and dependent children in your family can get up to 18 additional months of COBRA continuation coverage, for a maximum of 36 months, if the Plan is properly notified about the second qualifying event.  This extension may be available to the spouse and any dependent children getting COBRA continuation coverage if the employee or former employee dies; becomes entitled to Medicare benefits (under Part A, Part B, or both); gets divorced or legally separated; or if the dependent child stops being eligible under the Plan as a dependent child.  This extension is only available if the second qualifying event would have caused the spouse or dependent child to lose coverage under the Plan had the first qualifying event not occurred.</a:t>
            </a:r>
          </a:p>
          <a:p>
            <a:r>
              <a:rPr lang="en-US" sz="1100" b="1" dirty="0">
                <a:cs typeface="Arial" panose="020B0604020202020204" pitchFamily="34" charset="0"/>
              </a:rPr>
              <a:t> </a:t>
            </a:r>
            <a:endParaRPr lang="en-US" sz="1100" dirty="0">
              <a:cs typeface="Arial" panose="020B0604020202020204" pitchFamily="34" charset="0"/>
            </a:endParaRPr>
          </a:p>
          <a:p>
            <a:r>
              <a:rPr lang="en-US" sz="1100" b="1" dirty="0">
                <a:cs typeface="Arial" panose="020B0604020202020204" pitchFamily="34" charset="0"/>
              </a:rPr>
              <a:t>Are there other coverage options besides COBRA Continuation Coverage?</a:t>
            </a:r>
          </a:p>
          <a:p>
            <a:endParaRPr lang="en-US" sz="1100" dirty="0">
              <a:cs typeface="Arial" panose="020B0604020202020204" pitchFamily="34" charset="0"/>
            </a:endParaRPr>
          </a:p>
          <a:p>
            <a:r>
              <a:rPr lang="en-US" sz="1100" dirty="0">
                <a:cs typeface="Arial" panose="020B0604020202020204" pitchFamily="34" charset="0"/>
              </a:rPr>
              <a:t>Yes.  Instead of enrolling in COBRA continuation coverage, there may be other coverage options for you and your family through the Health Insurance Marketplace, Medicaid, or other group health plan coverage options (such as a spouse’s plan) through what is called a “special enrollment period.”   Some of these options may cost less than COBRA continuation coverage.   You can learn more about many of these options at </a:t>
            </a:r>
            <a:r>
              <a:rPr lang="en-US" sz="1100" dirty="0">
                <a:cs typeface="Arial" panose="020B0604020202020204" pitchFamily="34" charset="0"/>
                <a:hlinkClick r:id="rId3"/>
              </a:rPr>
              <a:t>www.HealthCare.gov</a:t>
            </a:r>
            <a:r>
              <a:rPr lang="en-US" sz="1100" dirty="0">
                <a:cs typeface="Arial" panose="020B0604020202020204" pitchFamily="34" charset="0"/>
              </a:rPr>
              <a:t>.</a:t>
            </a:r>
          </a:p>
          <a:p>
            <a:endParaRPr lang="en-US" sz="1100" dirty="0">
              <a:cs typeface="Arial" panose="020B0604020202020204" pitchFamily="34" charset="0"/>
            </a:endParaRPr>
          </a:p>
          <a:p>
            <a:pPr indent="0">
              <a:spcBef>
                <a:spcPts val="0"/>
              </a:spcBef>
            </a:pPr>
            <a:r>
              <a:rPr lang="en-US" sz="1100" b="1" dirty="0">
                <a:cs typeface="Arial" panose="020B0604020202020204" pitchFamily="34" charset="0"/>
              </a:rPr>
              <a:t>If you have questions</a:t>
            </a:r>
          </a:p>
          <a:p>
            <a:pPr indent="0">
              <a:spcBef>
                <a:spcPts val="0"/>
              </a:spcBef>
            </a:pPr>
            <a:endParaRPr lang="en-US" sz="1100" dirty="0">
              <a:cs typeface="Arial" panose="020B0604020202020204" pitchFamily="34" charset="0"/>
            </a:endParaRPr>
          </a:p>
          <a:p>
            <a:pPr indent="0">
              <a:spcBef>
                <a:spcPts val="0"/>
              </a:spcBef>
            </a:pPr>
            <a:r>
              <a:rPr lang="en-US" sz="1100" dirty="0">
                <a:cs typeface="Arial" panose="020B0604020202020204" pitchFamily="34" charset="0"/>
              </a:rPr>
              <a:t>Questions concerning your Plan or your COBRA continuation coverage rights should be addressed to the contact or contacts identified below.  For more information about your rights under the Employee Retirement Income Security Act (ERISA), including COBRA, the Patient Protection and Affordable Care Act, and other laws affecting group health plans, contact the nearest Regional or District Office of the U.S. Department of Labor’s Employee Benefits Security Administration (EBSA) in your area or visit www.dol.gov/ebsa.  (Addresses and phone numbers of Regional and District EBSA Offices are available through EBSA’s website.)  For more information about the Marketplace, visit </a:t>
            </a:r>
            <a:r>
              <a:rPr lang="en-US" sz="1100" u="sng" dirty="0">
                <a:solidFill>
                  <a:srgbClr val="0000FF"/>
                </a:solidFill>
                <a:cs typeface="Arial" panose="020B0604020202020204" pitchFamily="34" charset="0"/>
                <a:hlinkClick r:id="rId3"/>
              </a:rPr>
              <a:t>www.HealthCare.gov</a:t>
            </a:r>
            <a:r>
              <a:rPr lang="en-US" sz="1100" dirty="0">
                <a:cs typeface="Arial" panose="020B0604020202020204" pitchFamily="34" charset="0"/>
              </a:rPr>
              <a:t>.  </a:t>
            </a:r>
          </a:p>
          <a:p>
            <a:pPr>
              <a:lnSpc>
                <a:spcPct val="200000"/>
              </a:lnSpc>
            </a:pPr>
            <a:r>
              <a:rPr lang="en-US" sz="1100" b="1" dirty="0">
                <a:cs typeface="Arial" panose="020B0604020202020204" pitchFamily="34" charset="0"/>
              </a:rPr>
              <a:t>K</a:t>
            </a:r>
            <a:r>
              <a:rPr lang="en-US" sz="1100" b="1" dirty="0">
                <a:ea typeface="Times New Roman"/>
                <a:cs typeface="Arial" panose="020B0604020202020204" pitchFamily="34" charset="0"/>
              </a:rPr>
              <a:t>eep your Plan informed of address changes</a:t>
            </a:r>
            <a:endParaRPr lang="en-US" sz="1100" dirty="0">
              <a:ea typeface="Times New Roman"/>
              <a:cs typeface="Arial" panose="020B0604020202020204" pitchFamily="34" charset="0"/>
            </a:endParaRPr>
          </a:p>
          <a:p>
            <a:r>
              <a:rPr lang="en-US" sz="1100" dirty="0">
                <a:cs typeface="Arial" panose="020B0604020202020204" pitchFamily="34" charset="0"/>
              </a:rPr>
              <a:t>To protect your family’s rights, let the Plan Administrator know about any changes in the addresses of family members.</a:t>
            </a:r>
            <a:r>
              <a:rPr lang="en-US" sz="1100" b="1" dirty="0">
                <a:cs typeface="Arial" panose="020B0604020202020204" pitchFamily="34" charset="0"/>
              </a:rPr>
              <a:t>  </a:t>
            </a:r>
            <a:r>
              <a:rPr lang="en-US" sz="1100" dirty="0">
                <a:cs typeface="Arial" panose="020B0604020202020204" pitchFamily="34" charset="0"/>
              </a:rPr>
              <a:t>You should also keep a copy, for your records, of any notices you send to the Plan Administrator.</a:t>
            </a:r>
          </a:p>
          <a:p>
            <a:endParaRPr lang="en-US" sz="1100" dirty="0"/>
          </a:p>
          <a:p>
            <a:r>
              <a:rPr lang="en-US" sz="1100" b="1" dirty="0"/>
              <a:t>Plan contact information</a:t>
            </a:r>
            <a:endParaRPr lang="en-US" sz="1100" dirty="0"/>
          </a:p>
          <a:p>
            <a:r>
              <a:rPr lang="en-US" sz="1100" dirty="0"/>
              <a:t>Plan Administrator Name: 		Erika Larson</a:t>
            </a:r>
          </a:p>
          <a:p>
            <a:r>
              <a:rPr lang="en-US" sz="1100" dirty="0"/>
              <a:t>Position/Title:			HR Business Partner/Plan Administrator</a:t>
            </a:r>
          </a:p>
          <a:p>
            <a:r>
              <a:rPr lang="en-US" sz="1100" dirty="0"/>
              <a:t>Address:			2121 North California Blvd Suite 900</a:t>
            </a:r>
          </a:p>
          <a:p>
            <a:r>
              <a:rPr lang="en-US" sz="1100" dirty="0"/>
              <a:t>City, State Zip			Walnut Creek, CA, 94596</a:t>
            </a:r>
          </a:p>
          <a:p>
            <a:r>
              <a:rPr lang="en-US" sz="1100" dirty="0"/>
              <a:t>Phone:			(925) 817-6361</a:t>
            </a:r>
          </a:p>
          <a:p>
            <a:r>
              <a:rPr lang="en-US" sz="1100" dirty="0"/>
              <a:t> </a:t>
            </a:r>
          </a:p>
          <a:p>
            <a:r>
              <a:rPr lang="en-US" sz="1100" dirty="0"/>
              <a:t> </a:t>
            </a:r>
          </a:p>
          <a:p>
            <a:endParaRPr lang="en-US" sz="1100" dirty="0">
              <a:cs typeface="Arial" panose="020B0604020202020204" pitchFamily="34" charset="0"/>
            </a:endParaRPr>
          </a:p>
          <a:p>
            <a:pPr indent="0">
              <a:spcBef>
                <a:spcPts val="0"/>
              </a:spcBef>
            </a:pPr>
            <a:endParaRPr lang="en-US" sz="1100" dirty="0"/>
          </a:p>
          <a:p>
            <a:pPr marL="88265" algn="just">
              <a:lnSpc>
                <a:spcPct val="100000"/>
              </a:lnSpc>
            </a:pPr>
            <a:endParaRPr lang="en-US" sz="1100" b="1" spc="-45" dirty="0">
              <a:cs typeface="Arial"/>
            </a:endParaRPr>
          </a:p>
          <a:p>
            <a:pPr marL="88265" algn="just">
              <a:lnSpc>
                <a:spcPct val="100000"/>
              </a:lnSpc>
            </a:pPr>
            <a:endParaRPr lang="en-US" sz="1100" b="1" spc="-45" dirty="0">
              <a:cs typeface="Arial"/>
            </a:endParaRPr>
          </a:p>
        </p:txBody>
      </p:sp>
      <p:sp>
        <p:nvSpPr>
          <p:cNvPr id="17" name="Slide Number Placeholder 4"/>
          <p:cNvSpPr txBox="1">
            <a:spLocks/>
          </p:cNvSpPr>
          <p:nvPr/>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69677EEE-8707-404E-BC67-4F96C0CD6DBE}" type="slidenum">
              <a:rPr lang="en-US" sz="900">
                <a:solidFill>
                  <a:schemeClr val="accent2"/>
                </a:solidFill>
                <a:latin typeface="Calibri" pitchFamily="34" charset="0"/>
              </a:rPr>
              <a:pPr>
                <a:defRPr/>
              </a:pPr>
              <a:t>18</a:t>
            </a:fld>
            <a:endParaRPr lang="en-US" sz="900" dirty="0">
              <a:solidFill>
                <a:schemeClr val="accent2"/>
              </a:solidFill>
              <a:latin typeface="Calibri" pitchFamily="34" charset="0"/>
            </a:endParaRPr>
          </a:p>
        </p:txBody>
      </p:sp>
      <p:sp>
        <p:nvSpPr>
          <p:cNvPr id="18" name="TextBox 13"/>
          <p:cNvSpPr txBox="1">
            <a:spLocks noChangeArrowheads="1"/>
          </p:cNvSpPr>
          <p:nvPr/>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grpSp>
        <p:nvGrpSpPr>
          <p:cNvPr id="19" name="Group 18"/>
          <p:cNvGrpSpPr>
            <a:grpSpLocks/>
          </p:cNvGrpSpPr>
          <p:nvPr/>
        </p:nvGrpSpPr>
        <p:grpSpPr bwMode="auto">
          <a:xfrm>
            <a:off x="528002" y="914400"/>
            <a:ext cx="1143000" cy="174625"/>
            <a:chOff x="2009774" y="4924425"/>
            <a:chExt cx="1304926" cy="197644"/>
          </a:xfrm>
        </p:grpSpPr>
        <p:sp>
          <p:nvSpPr>
            <p:cNvPr id="20" name="Rectangle 19"/>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175757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9DF7-63CB-4920-BCA6-9E2588D09385}"/>
              </a:ext>
            </a:extLst>
          </p:cNvPr>
          <p:cNvSpPr>
            <a:spLocks noGrp="1"/>
          </p:cNvSpPr>
          <p:nvPr>
            <p:ph type="title"/>
          </p:nvPr>
        </p:nvSpPr>
        <p:spPr/>
        <p:txBody>
          <a:bodyPr/>
          <a:lstStyle/>
          <a:p>
            <a:pPr algn="r"/>
            <a:r>
              <a:rPr lang="en-US" sz="2800" dirty="0"/>
              <a:t>Table of Contents</a:t>
            </a:r>
          </a:p>
        </p:txBody>
      </p:sp>
      <p:sp>
        <p:nvSpPr>
          <p:cNvPr id="3" name="Content Placeholder 2">
            <a:extLst>
              <a:ext uri="{FF2B5EF4-FFF2-40B4-BE49-F238E27FC236}">
                <a16:creationId xmlns:a16="http://schemas.microsoft.com/office/drawing/2014/main" id="{9D4B964F-231A-4B8F-A490-6C8A11DB6704}"/>
              </a:ext>
            </a:extLst>
          </p:cNvPr>
          <p:cNvSpPr>
            <a:spLocks noGrp="1"/>
          </p:cNvSpPr>
          <p:nvPr>
            <p:ph idx="1"/>
          </p:nvPr>
        </p:nvSpPr>
        <p:spPr>
          <a:xfrm>
            <a:off x="1165412" y="1121009"/>
            <a:ext cx="5463988" cy="8556391"/>
          </a:xfrm>
        </p:spPr>
        <p:txBody>
          <a:bodyPr numCol="1"/>
          <a:lstStyle/>
          <a:p>
            <a:pPr>
              <a:lnSpc>
                <a:spcPct val="150000"/>
              </a:lnSpc>
            </a:pPr>
            <a:r>
              <a:rPr lang="en-US" dirty="0">
                <a:solidFill>
                  <a:schemeClr val="tx2"/>
                </a:solidFill>
              </a:rPr>
              <a:t>Contact Information……………………………………………………............</a:t>
            </a:r>
          </a:p>
          <a:p>
            <a:pPr>
              <a:lnSpc>
                <a:spcPct val="150000"/>
              </a:lnSpc>
            </a:pPr>
            <a:r>
              <a:rPr lang="en-US" dirty="0">
                <a:solidFill>
                  <a:schemeClr val="tx2"/>
                </a:solidFill>
              </a:rPr>
              <a:t>Benefits Eligibility………………………………………………………............</a:t>
            </a:r>
          </a:p>
          <a:p>
            <a:pPr>
              <a:lnSpc>
                <a:spcPct val="150000"/>
              </a:lnSpc>
            </a:pPr>
            <a:r>
              <a:rPr lang="en-US" dirty="0">
                <a:solidFill>
                  <a:schemeClr val="tx2"/>
                </a:solidFill>
              </a:rPr>
              <a:t>Qualified Life Events………………………………………………………………</a:t>
            </a:r>
          </a:p>
          <a:p>
            <a:pPr>
              <a:lnSpc>
                <a:spcPct val="150000"/>
              </a:lnSpc>
            </a:pPr>
            <a:r>
              <a:rPr lang="en-US" dirty="0">
                <a:solidFill>
                  <a:schemeClr val="tx2"/>
                </a:solidFill>
              </a:rPr>
              <a:t>The Cost of Your Benefits……………………………………………………….</a:t>
            </a:r>
          </a:p>
          <a:p>
            <a:pPr>
              <a:lnSpc>
                <a:spcPct val="150000"/>
              </a:lnSpc>
            </a:pPr>
            <a:r>
              <a:rPr lang="en-US" dirty="0">
                <a:solidFill>
                  <a:schemeClr val="tx2"/>
                </a:solidFill>
              </a:rPr>
              <a:t>Medical Coverage…………………………………………………………………..</a:t>
            </a:r>
          </a:p>
          <a:p>
            <a:pPr>
              <a:lnSpc>
                <a:spcPct val="150000"/>
              </a:lnSpc>
            </a:pPr>
            <a:r>
              <a:rPr lang="en-US" dirty="0">
                <a:solidFill>
                  <a:schemeClr val="tx2"/>
                </a:solidFill>
              </a:rPr>
              <a:t>Dental Coverage…………………………………………………………………….</a:t>
            </a:r>
          </a:p>
          <a:p>
            <a:pPr>
              <a:lnSpc>
                <a:spcPct val="150000"/>
              </a:lnSpc>
            </a:pPr>
            <a:r>
              <a:rPr lang="en-US" dirty="0">
                <a:solidFill>
                  <a:schemeClr val="tx2"/>
                </a:solidFill>
              </a:rPr>
              <a:t>Vision Coverage……………………………………………………………………..</a:t>
            </a:r>
          </a:p>
          <a:p>
            <a:pPr>
              <a:lnSpc>
                <a:spcPct val="150000"/>
              </a:lnSpc>
            </a:pPr>
            <a:r>
              <a:rPr lang="en-US" dirty="0">
                <a:solidFill>
                  <a:schemeClr val="tx2"/>
                </a:solidFill>
              </a:rPr>
              <a:t>Flexible Spending Accounts…………………………………………............</a:t>
            </a:r>
          </a:p>
          <a:p>
            <a:pPr>
              <a:lnSpc>
                <a:spcPct val="150000"/>
              </a:lnSpc>
            </a:pPr>
            <a:r>
              <a:rPr lang="en-US" dirty="0">
                <a:solidFill>
                  <a:schemeClr val="tx2"/>
                </a:solidFill>
              </a:rPr>
              <a:t>Life &amp; AD&amp;D Insurance Coverage……………………………………………</a:t>
            </a:r>
          </a:p>
          <a:p>
            <a:pPr>
              <a:lnSpc>
                <a:spcPct val="150000"/>
              </a:lnSpc>
            </a:pPr>
            <a:r>
              <a:rPr lang="en-US" dirty="0">
                <a:solidFill>
                  <a:schemeClr val="tx2"/>
                </a:solidFill>
              </a:rPr>
              <a:t>Disability Insurance Coverage…………………………………………………</a:t>
            </a:r>
          </a:p>
          <a:p>
            <a:pPr>
              <a:lnSpc>
                <a:spcPct val="150000"/>
              </a:lnSpc>
            </a:pPr>
            <a:r>
              <a:rPr lang="en-US" dirty="0">
                <a:solidFill>
                  <a:schemeClr val="tx2"/>
                </a:solidFill>
              </a:rPr>
              <a:t>Commuter Benefits Program…………………………………………………..</a:t>
            </a:r>
          </a:p>
          <a:p>
            <a:pPr>
              <a:lnSpc>
                <a:spcPct val="150000"/>
              </a:lnSpc>
            </a:pPr>
            <a:r>
              <a:rPr lang="en-US" dirty="0">
                <a:solidFill>
                  <a:schemeClr val="tx2"/>
                </a:solidFill>
              </a:rPr>
              <a:t>Identity Theft Protection…………………………………………………………</a:t>
            </a:r>
          </a:p>
          <a:p>
            <a:pPr>
              <a:lnSpc>
                <a:spcPct val="150000"/>
              </a:lnSpc>
            </a:pPr>
            <a:r>
              <a:rPr lang="en-US" dirty="0">
                <a:solidFill>
                  <a:schemeClr val="tx2"/>
                </a:solidFill>
              </a:rPr>
              <a:t>Employee Assistance Program…………………………………………………</a:t>
            </a:r>
          </a:p>
          <a:p>
            <a:pPr>
              <a:lnSpc>
                <a:spcPct val="150000"/>
              </a:lnSpc>
            </a:pPr>
            <a:r>
              <a:rPr lang="en-US" dirty="0">
                <a:solidFill>
                  <a:schemeClr val="tx2"/>
                </a:solidFill>
              </a:rPr>
              <a:t>Pet Insurance …………………………………………………………………………</a:t>
            </a:r>
          </a:p>
          <a:p>
            <a:pPr>
              <a:lnSpc>
                <a:spcPct val="150000"/>
              </a:lnSpc>
            </a:pPr>
            <a:r>
              <a:rPr lang="en-US" dirty="0">
                <a:solidFill>
                  <a:schemeClr val="tx2"/>
                </a:solidFill>
              </a:rPr>
              <a:t>Voluntary Accident, Critical Illness </a:t>
            </a:r>
          </a:p>
          <a:p>
            <a:pPr>
              <a:lnSpc>
                <a:spcPct val="150000"/>
              </a:lnSpc>
            </a:pPr>
            <a:r>
              <a:rPr lang="en-US" dirty="0">
                <a:solidFill>
                  <a:schemeClr val="tx2"/>
                </a:solidFill>
              </a:rPr>
              <a:t>&amp; Hospital Indemnity……………………………………………………………..</a:t>
            </a:r>
          </a:p>
          <a:p>
            <a:pPr>
              <a:lnSpc>
                <a:spcPct val="150000"/>
              </a:lnSpc>
            </a:pPr>
            <a:r>
              <a:rPr lang="en-US" dirty="0">
                <a:solidFill>
                  <a:schemeClr val="tx2"/>
                </a:solidFill>
              </a:rPr>
              <a:t>401 K Retirement Savings……………………………………………………….</a:t>
            </a:r>
          </a:p>
          <a:p>
            <a:pPr>
              <a:lnSpc>
                <a:spcPct val="150000"/>
              </a:lnSpc>
            </a:pPr>
            <a:r>
              <a:rPr lang="en-US" dirty="0">
                <a:solidFill>
                  <a:schemeClr val="tx2"/>
                </a:solidFill>
              </a:rPr>
              <a:t>Paid Time Off…………………………………………………………………………..</a:t>
            </a:r>
          </a:p>
          <a:p>
            <a:pPr>
              <a:lnSpc>
                <a:spcPct val="150000"/>
              </a:lnSpc>
            </a:pPr>
            <a:r>
              <a:rPr lang="en-US" dirty="0">
                <a:solidFill>
                  <a:schemeClr val="tx2"/>
                </a:solidFill>
              </a:rPr>
              <a:t>Enrolling in Your Benefits………………………………………………………..</a:t>
            </a:r>
          </a:p>
          <a:p>
            <a:pPr>
              <a:lnSpc>
                <a:spcPct val="150000"/>
              </a:lnSpc>
            </a:pPr>
            <a:r>
              <a:rPr lang="en-US" dirty="0">
                <a:solidFill>
                  <a:schemeClr val="tx2"/>
                </a:solidFill>
              </a:rPr>
              <a:t>Your Rights and Notices…………………………………………………………….</a:t>
            </a:r>
          </a:p>
          <a:p>
            <a:endParaRPr lang="en-US" dirty="0">
              <a:solidFill>
                <a:schemeClr val="tx2"/>
              </a:solidFill>
            </a:endParaRPr>
          </a:p>
          <a:p>
            <a:endParaRPr lang="en-US" dirty="0">
              <a:solidFill>
                <a:schemeClr val="tx2"/>
              </a:solidFill>
            </a:endParaRPr>
          </a:p>
        </p:txBody>
      </p:sp>
      <p:sp>
        <p:nvSpPr>
          <p:cNvPr id="8" name="TextBox 7">
            <a:extLst>
              <a:ext uri="{FF2B5EF4-FFF2-40B4-BE49-F238E27FC236}">
                <a16:creationId xmlns:a16="http://schemas.microsoft.com/office/drawing/2014/main" id="{216A46A3-6129-4151-9444-B92463B3E2DC}"/>
              </a:ext>
            </a:extLst>
          </p:cNvPr>
          <p:cNvSpPr txBox="1"/>
          <p:nvPr/>
        </p:nvSpPr>
        <p:spPr>
          <a:xfrm>
            <a:off x="5943600" y="990600"/>
            <a:ext cx="533400" cy="10002738"/>
          </a:xfrm>
          <a:prstGeom prst="rect">
            <a:avLst/>
          </a:prstGeom>
          <a:noFill/>
        </p:spPr>
        <p:txBody>
          <a:bodyPr wrap="square" rtlCol="0">
            <a:spAutoFit/>
          </a:bodyPr>
          <a:lstStyle/>
          <a:p>
            <a:pPr algn="ctr">
              <a:lnSpc>
                <a:spcPct val="200000"/>
              </a:lnSpc>
            </a:pPr>
            <a:r>
              <a:rPr lang="en-US" sz="1400" b="1" dirty="0">
                <a:solidFill>
                  <a:schemeClr val="tx2"/>
                </a:solidFill>
              </a:rPr>
              <a:t>2</a:t>
            </a:r>
          </a:p>
          <a:p>
            <a:pPr algn="ctr">
              <a:lnSpc>
                <a:spcPct val="200000"/>
              </a:lnSpc>
            </a:pPr>
            <a:r>
              <a:rPr lang="en-US" sz="1400" b="1" dirty="0">
                <a:solidFill>
                  <a:schemeClr val="tx2"/>
                </a:solidFill>
              </a:rPr>
              <a:t>3</a:t>
            </a:r>
          </a:p>
          <a:p>
            <a:pPr algn="ctr">
              <a:lnSpc>
                <a:spcPct val="200000"/>
              </a:lnSpc>
            </a:pPr>
            <a:r>
              <a:rPr lang="en-US" sz="1400" b="1" dirty="0">
                <a:solidFill>
                  <a:schemeClr val="tx2"/>
                </a:solidFill>
              </a:rPr>
              <a:t>4</a:t>
            </a:r>
          </a:p>
          <a:p>
            <a:pPr algn="ctr">
              <a:lnSpc>
                <a:spcPct val="200000"/>
              </a:lnSpc>
            </a:pPr>
            <a:r>
              <a:rPr lang="en-US" sz="1400" b="1" dirty="0">
                <a:solidFill>
                  <a:schemeClr val="tx2"/>
                </a:solidFill>
              </a:rPr>
              <a:t>4</a:t>
            </a:r>
          </a:p>
          <a:p>
            <a:pPr algn="ctr">
              <a:lnSpc>
                <a:spcPct val="200000"/>
              </a:lnSpc>
            </a:pPr>
            <a:r>
              <a:rPr lang="en-US" sz="1400" b="1" dirty="0">
                <a:solidFill>
                  <a:schemeClr val="tx2"/>
                </a:solidFill>
              </a:rPr>
              <a:t>5</a:t>
            </a:r>
          </a:p>
          <a:p>
            <a:pPr algn="ctr">
              <a:lnSpc>
                <a:spcPct val="200000"/>
              </a:lnSpc>
            </a:pPr>
            <a:r>
              <a:rPr lang="en-US" sz="1400" b="1" dirty="0">
                <a:solidFill>
                  <a:schemeClr val="tx2"/>
                </a:solidFill>
              </a:rPr>
              <a:t>6</a:t>
            </a:r>
          </a:p>
          <a:p>
            <a:pPr algn="ctr">
              <a:lnSpc>
                <a:spcPct val="200000"/>
              </a:lnSpc>
            </a:pPr>
            <a:r>
              <a:rPr lang="en-US" sz="1400" b="1" dirty="0">
                <a:solidFill>
                  <a:schemeClr val="tx2"/>
                </a:solidFill>
              </a:rPr>
              <a:t>6</a:t>
            </a:r>
          </a:p>
          <a:p>
            <a:pPr algn="ctr">
              <a:lnSpc>
                <a:spcPct val="200000"/>
              </a:lnSpc>
            </a:pPr>
            <a:r>
              <a:rPr lang="en-US" sz="1400" b="1" dirty="0">
                <a:solidFill>
                  <a:schemeClr val="tx2"/>
                </a:solidFill>
              </a:rPr>
              <a:t>7</a:t>
            </a:r>
          </a:p>
          <a:p>
            <a:pPr algn="ctr">
              <a:lnSpc>
                <a:spcPct val="200000"/>
              </a:lnSpc>
            </a:pPr>
            <a:r>
              <a:rPr lang="en-US" sz="1400" b="1" dirty="0">
                <a:solidFill>
                  <a:schemeClr val="tx2"/>
                </a:solidFill>
              </a:rPr>
              <a:t>8</a:t>
            </a:r>
          </a:p>
          <a:p>
            <a:pPr algn="ctr">
              <a:lnSpc>
                <a:spcPct val="200000"/>
              </a:lnSpc>
            </a:pPr>
            <a:r>
              <a:rPr lang="en-US" sz="1400" b="1" dirty="0">
                <a:solidFill>
                  <a:schemeClr val="tx2"/>
                </a:solidFill>
              </a:rPr>
              <a:t>8</a:t>
            </a:r>
          </a:p>
          <a:p>
            <a:pPr algn="ctr">
              <a:lnSpc>
                <a:spcPct val="200000"/>
              </a:lnSpc>
            </a:pPr>
            <a:r>
              <a:rPr lang="en-US" sz="1400" b="1" dirty="0">
                <a:solidFill>
                  <a:schemeClr val="tx2"/>
                </a:solidFill>
              </a:rPr>
              <a:t>9</a:t>
            </a:r>
          </a:p>
          <a:p>
            <a:pPr algn="ctr">
              <a:lnSpc>
                <a:spcPct val="200000"/>
              </a:lnSpc>
            </a:pPr>
            <a:r>
              <a:rPr lang="en-US" sz="1400" b="1" dirty="0">
                <a:solidFill>
                  <a:schemeClr val="tx2"/>
                </a:solidFill>
              </a:rPr>
              <a:t>9</a:t>
            </a:r>
          </a:p>
          <a:p>
            <a:pPr algn="ctr">
              <a:lnSpc>
                <a:spcPct val="200000"/>
              </a:lnSpc>
            </a:pPr>
            <a:r>
              <a:rPr lang="en-US" sz="1400" b="1" dirty="0">
                <a:solidFill>
                  <a:schemeClr val="tx2"/>
                </a:solidFill>
              </a:rPr>
              <a:t>9</a:t>
            </a:r>
          </a:p>
          <a:p>
            <a:pPr algn="ctr">
              <a:lnSpc>
                <a:spcPct val="200000"/>
              </a:lnSpc>
            </a:pPr>
            <a:r>
              <a:rPr lang="en-US" sz="1400" b="1" dirty="0">
                <a:solidFill>
                  <a:schemeClr val="tx2"/>
                </a:solidFill>
              </a:rPr>
              <a:t>10</a:t>
            </a:r>
          </a:p>
          <a:p>
            <a:pPr algn="ctr">
              <a:lnSpc>
                <a:spcPct val="200000"/>
              </a:lnSpc>
            </a:pPr>
            <a:endParaRPr lang="en-US" sz="1400" b="1" dirty="0">
              <a:solidFill>
                <a:schemeClr val="tx2"/>
              </a:solidFill>
            </a:endParaRPr>
          </a:p>
          <a:p>
            <a:pPr algn="ctr">
              <a:lnSpc>
                <a:spcPct val="200000"/>
              </a:lnSpc>
            </a:pPr>
            <a:r>
              <a:rPr lang="en-US" sz="1400" b="1" dirty="0">
                <a:solidFill>
                  <a:schemeClr val="tx2"/>
                </a:solidFill>
              </a:rPr>
              <a:t>10</a:t>
            </a:r>
          </a:p>
          <a:p>
            <a:pPr algn="ctr">
              <a:lnSpc>
                <a:spcPct val="200000"/>
              </a:lnSpc>
            </a:pPr>
            <a:r>
              <a:rPr lang="en-US" sz="1400" b="1" dirty="0">
                <a:solidFill>
                  <a:schemeClr val="tx2"/>
                </a:solidFill>
              </a:rPr>
              <a:t>11</a:t>
            </a:r>
          </a:p>
          <a:p>
            <a:pPr algn="ctr">
              <a:lnSpc>
                <a:spcPct val="200000"/>
              </a:lnSpc>
            </a:pPr>
            <a:r>
              <a:rPr lang="en-US" sz="1400" b="1" dirty="0">
                <a:solidFill>
                  <a:schemeClr val="tx2"/>
                </a:solidFill>
              </a:rPr>
              <a:t>12</a:t>
            </a:r>
          </a:p>
          <a:p>
            <a:pPr algn="ctr">
              <a:lnSpc>
                <a:spcPct val="200000"/>
              </a:lnSpc>
            </a:pPr>
            <a:r>
              <a:rPr lang="en-US" sz="1400" b="1" dirty="0">
                <a:solidFill>
                  <a:schemeClr val="tx2"/>
                </a:solidFill>
              </a:rPr>
              <a:t>13</a:t>
            </a:r>
          </a:p>
          <a:p>
            <a:pPr algn="ctr">
              <a:lnSpc>
                <a:spcPct val="200000"/>
              </a:lnSpc>
            </a:pPr>
            <a:r>
              <a:rPr lang="en-US" sz="1400" b="1" dirty="0">
                <a:solidFill>
                  <a:schemeClr val="tx2"/>
                </a:solidFill>
              </a:rPr>
              <a:t>14</a:t>
            </a:r>
          </a:p>
          <a:p>
            <a:pPr algn="ctr">
              <a:lnSpc>
                <a:spcPct val="200000"/>
              </a:lnSpc>
            </a:pPr>
            <a:endParaRPr lang="en-US" sz="1400" b="1" dirty="0">
              <a:solidFill>
                <a:schemeClr val="tx2"/>
              </a:solidFill>
            </a:endParaRPr>
          </a:p>
          <a:p>
            <a:pPr algn="ctr">
              <a:lnSpc>
                <a:spcPct val="200000"/>
              </a:lnSpc>
            </a:pPr>
            <a:endParaRPr lang="en-US" sz="1400" b="1" dirty="0">
              <a:solidFill>
                <a:schemeClr val="tx2"/>
              </a:solidFill>
            </a:endParaRPr>
          </a:p>
          <a:p>
            <a:pPr algn="ctr">
              <a:lnSpc>
                <a:spcPct val="200000"/>
              </a:lnSpc>
            </a:pPr>
            <a:endParaRPr lang="en-US" sz="1400" b="1" dirty="0">
              <a:solidFill>
                <a:schemeClr val="tx2"/>
              </a:solidFill>
            </a:endParaRPr>
          </a:p>
        </p:txBody>
      </p:sp>
      <p:grpSp>
        <p:nvGrpSpPr>
          <p:cNvPr id="11" name="Group 18">
            <a:extLst>
              <a:ext uri="{FF2B5EF4-FFF2-40B4-BE49-F238E27FC236}">
                <a16:creationId xmlns:a16="http://schemas.microsoft.com/office/drawing/2014/main" id="{40223154-4A35-4C41-92B1-A154415EA8B4}"/>
              </a:ext>
            </a:extLst>
          </p:cNvPr>
          <p:cNvGrpSpPr>
            <a:grpSpLocks/>
          </p:cNvGrpSpPr>
          <p:nvPr/>
        </p:nvGrpSpPr>
        <p:grpSpPr bwMode="auto">
          <a:xfrm>
            <a:off x="609600" y="914400"/>
            <a:ext cx="1143000" cy="174625"/>
            <a:chOff x="2009774" y="4924425"/>
            <a:chExt cx="1304926" cy="197644"/>
          </a:xfrm>
        </p:grpSpPr>
        <p:sp>
          <p:nvSpPr>
            <p:cNvPr id="12" name="Rectangle 11">
              <a:extLst>
                <a:ext uri="{FF2B5EF4-FFF2-40B4-BE49-F238E27FC236}">
                  <a16:creationId xmlns:a16="http://schemas.microsoft.com/office/drawing/2014/main" id="{7FEF1816-139A-41E6-B6A5-4C24C53CDBB6}"/>
                </a:ext>
              </a:extLst>
            </p:cNvPr>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Rectangle 12">
              <a:extLst>
                <a:ext uri="{FF2B5EF4-FFF2-40B4-BE49-F238E27FC236}">
                  <a16:creationId xmlns:a16="http://schemas.microsoft.com/office/drawing/2014/main" id="{C7405F26-FDFB-4958-82AA-29BB52064FFF}"/>
                </a:ext>
              </a:extLst>
            </p:cNvPr>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a:extLst>
                <a:ext uri="{FF2B5EF4-FFF2-40B4-BE49-F238E27FC236}">
                  <a16:creationId xmlns:a16="http://schemas.microsoft.com/office/drawing/2014/main" id="{92741CA7-296E-45B2-AB97-44355AC0001E}"/>
                </a:ext>
              </a:extLst>
            </p:cNvPr>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a:extLst>
                <a:ext uri="{FF2B5EF4-FFF2-40B4-BE49-F238E27FC236}">
                  <a16:creationId xmlns:a16="http://schemas.microsoft.com/office/drawing/2014/main" id="{267D86DF-513C-46A3-824B-9498FBC159C4}"/>
                </a:ext>
              </a:extLst>
            </p:cNvPr>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1126031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47243" y="1363471"/>
            <a:ext cx="6794500" cy="7858562"/>
          </a:xfrm>
          <a:prstGeom prst="rect">
            <a:avLst/>
          </a:prstGeom>
        </p:spPr>
        <p:txBody>
          <a:bodyPr vert="horz" wrap="square" lIns="0" tIns="0" rIns="0" bIns="0" rtlCol="0">
            <a:spAutoFit/>
          </a:bodyPr>
          <a:lstStyle/>
          <a:p>
            <a:pPr marL="12700" algn="just">
              <a:lnSpc>
                <a:spcPct val="100000"/>
              </a:lnSpc>
            </a:pPr>
            <a:r>
              <a:rPr sz="1600" b="1" spc="75" dirty="0">
                <a:solidFill>
                  <a:srgbClr val="00AFEF"/>
                </a:solidFill>
                <a:cs typeface="Calibri"/>
              </a:rPr>
              <a:t>YO</a:t>
            </a:r>
            <a:r>
              <a:rPr sz="1600" b="1" spc="95" dirty="0">
                <a:solidFill>
                  <a:srgbClr val="00AFEF"/>
                </a:solidFill>
                <a:cs typeface="Calibri"/>
              </a:rPr>
              <a:t>U</a:t>
            </a:r>
            <a:r>
              <a:rPr sz="1600" b="1" spc="-10" dirty="0">
                <a:solidFill>
                  <a:srgbClr val="00AFEF"/>
                </a:solidFill>
                <a:cs typeface="Calibri"/>
              </a:rPr>
              <a:t>R</a:t>
            </a:r>
            <a:r>
              <a:rPr sz="1600" b="1" spc="155" dirty="0">
                <a:solidFill>
                  <a:srgbClr val="00AFEF"/>
                </a:solidFill>
                <a:cs typeface="Calibri"/>
              </a:rPr>
              <a:t> </a:t>
            </a:r>
            <a:r>
              <a:rPr sz="1600" b="1" spc="80" dirty="0">
                <a:solidFill>
                  <a:srgbClr val="00AFEF"/>
                </a:solidFill>
                <a:cs typeface="Calibri"/>
              </a:rPr>
              <a:t>R</a:t>
            </a:r>
            <a:r>
              <a:rPr sz="1600" b="1" spc="95" dirty="0">
                <a:solidFill>
                  <a:srgbClr val="00AFEF"/>
                </a:solidFill>
                <a:cs typeface="Calibri"/>
              </a:rPr>
              <a:t>I</a:t>
            </a:r>
            <a:r>
              <a:rPr sz="1600" b="1" spc="80" dirty="0">
                <a:solidFill>
                  <a:srgbClr val="00AFEF"/>
                </a:solidFill>
                <a:cs typeface="Calibri"/>
              </a:rPr>
              <a:t>GHT</a:t>
            </a:r>
            <a:r>
              <a:rPr sz="1600" b="1" spc="-10" dirty="0">
                <a:solidFill>
                  <a:srgbClr val="00AFEF"/>
                </a:solidFill>
                <a:cs typeface="Calibri"/>
              </a:rPr>
              <a:t>S</a:t>
            </a:r>
            <a:r>
              <a:rPr sz="1600" b="1" spc="120" dirty="0">
                <a:solidFill>
                  <a:srgbClr val="00AFEF"/>
                </a:solidFill>
                <a:cs typeface="Calibri"/>
              </a:rPr>
              <a:t> </a:t>
            </a:r>
            <a:r>
              <a:rPr sz="1600" b="1" spc="65" dirty="0">
                <a:solidFill>
                  <a:srgbClr val="00AFEF"/>
                </a:solidFill>
                <a:cs typeface="Calibri"/>
              </a:rPr>
              <a:t>A</a:t>
            </a:r>
            <a:r>
              <a:rPr sz="1600" b="1" spc="95" dirty="0">
                <a:solidFill>
                  <a:srgbClr val="00AFEF"/>
                </a:solidFill>
                <a:cs typeface="Calibri"/>
              </a:rPr>
              <a:t>N</a:t>
            </a:r>
            <a:r>
              <a:rPr sz="1600" b="1" spc="-10" dirty="0">
                <a:solidFill>
                  <a:srgbClr val="00AFEF"/>
                </a:solidFill>
                <a:cs typeface="Calibri"/>
              </a:rPr>
              <a:t>D</a:t>
            </a:r>
            <a:r>
              <a:rPr sz="1600" b="1" spc="130" dirty="0">
                <a:solidFill>
                  <a:srgbClr val="00AFEF"/>
                </a:solidFill>
                <a:cs typeface="Calibri"/>
              </a:rPr>
              <a:t> </a:t>
            </a:r>
            <a:r>
              <a:rPr sz="1600" b="1" spc="95" dirty="0">
                <a:solidFill>
                  <a:srgbClr val="00AFEF"/>
                </a:solidFill>
                <a:cs typeface="Calibri"/>
              </a:rPr>
              <a:t>N</a:t>
            </a:r>
            <a:r>
              <a:rPr sz="1600" b="1" spc="80" dirty="0">
                <a:solidFill>
                  <a:srgbClr val="00AFEF"/>
                </a:solidFill>
                <a:cs typeface="Calibri"/>
              </a:rPr>
              <a:t>OT</a:t>
            </a:r>
            <a:r>
              <a:rPr sz="1600" b="1" spc="75" dirty="0">
                <a:solidFill>
                  <a:srgbClr val="00AFEF"/>
                </a:solidFill>
                <a:cs typeface="Calibri"/>
              </a:rPr>
              <a:t>IC</a:t>
            </a:r>
            <a:r>
              <a:rPr sz="1600" b="1" spc="95" dirty="0">
                <a:solidFill>
                  <a:srgbClr val="00AFEF"/>
                </a:solidFill>
                <a:cs typeface="Calibri"/>
              </a:rPr>
              <a:t>E</a:t>
            </a:r>
            <a:r>
              <a:rPr sz="1600" b="1" spc="-10" dirty="0">
                <a:solidFill>
                  <a:srgbClr val="00AFEF"/>
                </a:solidFill>
                <a:cs typeface="Calibri"/>
              </a:rPr>
              <a:t>S</a:t>
            </a:r>
            <a:endParaRPr sz="1600" dirty="0">
              <a:cs typeface="Calibri"/>
            </a:endParaRPr>
          </a:p>
          <a:p>
            <a:pPr marL="157480" algn="ctr">
              <a:lnSpc>
                <a:spcPct val="100000"/>
              </a:lnSpc>
              <a:spcBef>
                <a:spcPts val="1125"/>
              </a:spcBef>
            </a:pPr>
            <a:r>
              <a:rPr sz="1400" b="1" dirty="0">
                <a:cs typeface="Arial"/>
              </a:rPr>
              <a:t>Im</a:t>
            </a:r>
            <a:r>
              <a:rPr sz="1400" b="1" spc="-10" dirty="0">
                <a:cs typeface="Arial"/>
              </a:rPr>
              <a:t>po</a:t>
            </a:r>
            <a:r>
              <a:rPr sz="1400" b="1" dirty="0">
                <a:cs typeface="Arial"/>
              </a:rPr>
              <a:t>r</a:t>
            </a:r>
            <a:r>
              <a:rPr sz="1400" b="1" spc="-15" dirty="0">
                <a:cs typeface="Arial"/>
              </a:rPr>
              <a:t>ta</a:t>
            </a:r>
            <a:r>
              <a:rPr sz="1400" b="1" spc="-20" dirty="0">
                <a:cs typeface="Arial"/>
              </a:rPr>
              <a:t>n</a:t>
            </a:r>
            <a:r>
              <a:rPr sz="1400" b="1" dirty="0">
                <a:cs typeface="Arial"/>
              </a:rPr>
              <a:t>t</a:t>
            </a:r>
            <a:r>
              <a:rPr sz="1400" b="1" spc="-55" dirty="0">
                <a:cs typeface="Arial"/>
              </a:rPr>
              <a:t> </a:t>
            </a:r>
            <a:r>
              <a:rPr sz="1400" b="1" spc="-10" dirty="0">
                <a:cs typeface="Arial"/>
              </a:rPr>
              <a:t>No</a:t>
            </a:r>
            <a:r>
              <a:rPr sz="1400" b="1" dirty="0">
                <a:cs typeface="Arial"/>
              </a:rPr>
              <a:t>tice</a:t>
            </a:r>
            <a:r>
              <a:rPr sz="1400" b="1" spc="-60" dirty="0">
                <a:cs typeface="Arial"/>
              </a:rPr>
              <a:t> </a:t>
            </a:r>
            <a:r>
              <a:rPr sz="1400" b="1" dirty="0">
                <a:cs typeface="Arial"/>
              </a:rPr>
              <a:t>fr</a:t>
            </a:r>
            <a:r>
              <a:rPr sz="1400" b="1" spc="-10" dirty="0">
                <a:cs typeface="Arial"/>
              </a:rPr>
              <a:t>o</a:t>
            </a:r>
            <a:r>
              <a:rPr sz="1400" b="1" dirty="0">
                <a:cs typeface="Arial"/>
              </a:rPr>
              <a:t>m</a:t>
            </a:r>
            <a:r>
              <a:rPr sz="1400" b="1" spc="-25" dirty="0">
                <a:cs typeface="Arial"/>
              </a:rPr>
              <a:t> </a:t>
            </a:r>
            <a:r>
              <a:rPr lang="en-US" sz="1400" b="1" dirty="0">
                <a:cs typeface="Arial"/>
              </a:rPr>
              <a:t>CSE Insurance Group</a:t>
            </a:r>
            <a:endParaRPr sz="1400" dirty="0">
              <a:cs typeface="Arial"/>
            </a:endParaRPr>
          </a:p>
          <a:p>
            <a:pPr marL="1751330" marR="1672589" algn="ctr">
              <a:lnSpc>
                <a:spcPts val="1980"/>
              </a:lnSpc>
              <a:spcBef>
                <a:spcPts val="35"/>
              </a:spcBef>
            </a:pPr>
            <a:r>
              <a:rPr sz="1400" b="1" spc="-45" dirty="0">
                <a:cs typeface="Arial"/>
              </a:rPr>
              <a:t>A</a:t>
            </a:r>
            <a:r>
              <a:rPr sz="1400" b="1" spc="-10" dirty="0">
                <a:cs typeface="Arial"/>
              </a:rPr>
              <a:t>bou</a:t>
            </a:r>
            <a:r>
              <a:rPr sz="1400" b="1" dirty="0">
                <a:cs typeface="Arial"/>
              </a:rPr>
              <a:t>t</a:t>
            </a:r>
            <a:r>
              <a:rPr sz="1400" b="1" spc="-30" dirty="0">
                <a:cs typeface="Arial"/>
              </a:rPr>
              <a:t> </a:t>
            </a:r>
            <a:r>
              <a:rPr sz="1400" b="1" spc="-110" dirty="0">
                <a:cs typeface="Arial"/>
              </a:rPr>
              <a:t>Y</a:t>
            </a:r>
            <a:r>
              <a:rPr sz="1400" b="1" spc="-10" dirty="0">
                <a:cs typeface="Arial"/>
              </a:rPr>
              <a:t>o</a:t>
            </a:r>
            <a:r>
              <a:rPr sz="1400" b="1" dirty="0">
                <a:cs typeface="Arial"/>
              </a:rPr>
              <a:t>u</a:t>
            </a:r>
            <a:r>
              <a:rPr lang="en-US" sz="1400" b="1" dirty="0">
                <a:cs typeface="Arial"/>
              </a:rPr>
              <a:t>r</a:t>
            </a:r>
            <a:r>
              <a:rPr sz="1400" b="1" spc="-25" dirty="0">
                <a:cs typeface="Arial"/>
              </a:rPr>
              <a:t> </a:t>
            </a:r>
            <a:r>
              <a:rPr sz="1400" b="1" spc="-10" dirty="0">
                <a:cs typeface="Arial"/>
              </a:rPr>
              <a:t>D</a:t>
            </a:r>
            <a:r>
              <a:rPr sz="1400" b="1" dirty="0">
                <a:cs typeface="Arial"/>
              </a:rPr>
              <a:t>r</a:t>
            </a:r>
            <a:r>
              <a:rPr sz="1400" b="1" spc="-10" dirty="0">
                <a:cs typeface="Arial"/>
              </a:rPr>
              <a:t>u</a:t>
            </a:r>
            <a:r>
              <a:rPr sz="1400" b="1" dirty="0">
                <a:cs typeface="Arial"/>
              </a:rPr>
              <a:t>g</a:t>
            </a:r>
            <a:r>
              <a:rPr sz="1400" b="1" spc="-40" dirty="0">
                <a:cs typeface="Arial"/>
              </a:rPr>
              <a:t> </a:t>
            </a:r>
            <a:r>
              <a:rPr sz="1400" b="1" spc="-10" dirty="0">
                <a:cs typeface="Arial"/>
              </a:rPr>
              <a:t>Co</a:t>
            </a:r>
            <a:r>
              <a:rPr sz="1400" b="1" spc="-15" dirty="0">
                <a:cs typeface="Arial"/>
              </a:rPr>
              <a:t>v</a:t>
            </a:r>
            <a:r>
              <a:rPr sz="1400" b="1" dirty="0">
                <a:cs typeface="Arial"/>
              </a:rPr>
              <a:t>era</a:t>
            </a:r>
            <a:r>
              <a:rPr sz="1400" b="1" spc="-10" dirty="0">
                <a:cs typeface="Arial"/>
              </a:rPr>
              <a:t>g</a:t>
            </a:r>
            <a:r>
              <a:rPr sz="1400" b="1" dirty="0">
                <a:cs typeface="Arial"/>
              </a:rPr>
              <a:t>e</a:t>
            </a:r>
            <a:r>
              <a:rPr sz="1400" b="1" spc="-55" dirty="0">
                <a:cs typeface="Arial"/>
              </a:rPr>
              <a:t> </a:t>
            </a:r>
            <a:r>
              <a:rPr sz="1400" b="1" dirty="0">
                <a:cs typeface="Arial"/>
              </a:rPr>
              <a:t>a</a:t>
            </a:r>
            <a:r>
              <a:rPr sz="1400" b="1" spc="-10" dirty="0">
                <a:cs typeface="Arial"/>
              </a:rPr>
              <a:t>n</a:t>
            </a:r>
            <a:r>
              <a:rPr sz="1400" b="1" dirty="0">
                <a:cs typeface="Arial"/>
              </a:rPr>
              <a:t>d</a:t>
            </a:r>
            <a:r>
              <a:rPr sz="1400" b="1" spc="-40" dirty="0">
                <a:cs typeface="Arial"/>
              </a:rPr>
              <a:t> </a:t>
            </a:r>
            <a:r>
              <a:rPr sz="1400" b="1" spc="15" dirty="0">
                <a:cs typeface="Arial"/>
              </a:rPr>
              <a:t>M</a:t>
            </a:r>
            <a:r>
              <a:rPr sz="1400" b="1" dirty="0">
                <a:cs typeface="Arial"/>
              </a:rPr>
              <a:t>e</a:t>
            </a:r>
            <a:r>
              <a:rPr sz="1400" b="1" spc="-20" dirty="0">
                <a:cs typeface="Arial"/>
              </a:rPr>
              <a:t>d</a:t>
            </a:r>
            <a:r>
              <a:rPr sz="1400" b="1" spc="-10" dirty="0">
                <a:cs typeface="Arial"/>
              </a:rPr>
              <a:t>i</a:t>
            </a:r>
            <a:r>
              <a:rPr sz="1400" b="1" spc="-15" dirty="0">
                <a:cs typeface="Arial"/>
              </a:rPr>
              <a:t>ca</a:t>
            </a:r>
            <a:r>
              <a:rPr sz="1400" b="1" dirty="0">
                <a:cs typeface="Arial"/>
              </a:rPr>
              <a:t>re</a:t>
            </a:r>
            <a:r>
              <a:rPr sz="1400" b="1" spc="-55" dirty="0">
                <a:cs typeface="Arial"/>
              </a:rPr>
              <a:t> </a:t>
            </a:r>
            <a:endParaRPr lang="en-US" sz="1400" b="1" spc="-55" dirty="0">
              <a:cs typeface="Arial"/>
            </a:endParaRPr>
          </a:p>
          <a:p>
            <a:pPr marL="1751330" marR="1672589" algn="ctr">
              <a:lnSpc>
                <a:spcPts val="1980"/>
              </a:lnSpc>
              <a:spcBef>
                <a:spcPts val="35"/>
              </a:spcBef>
            </a:pPr>
            <a:r>
              <a:rPr sz="1400" b="1" dirty="0">
                <a:cs typeface="Arial"/>
              </a:rPr>
              <a:t>Part</a:t>
            </a:r>
            <a:r>
              <a:rPr sz="1400" b="1" spc="-45" dirty="0">
                <a:cs typeface="Arial"/>
              </a:rPr>
              <a:t> </a:t>
            </a:r>
            <a:r>
              <a:rPr sz="1400" b="1" dirty="0">
                <a:cs typeface="Arial"/>
              </a:rPr>
              <a:t>D</a:t>
            </a:r>
            <a:r>
              <a:rPr sz="1400" b="1" spc="-15" dirty="0">
                <a:cs typeface="Arial"/>
              </a:rPr>
              <a:t> </a:t>
            </a:r>
            <a:r>
              <a:rPr sz="1400" b="1" spc="-10" dirty="0">
                <a:cs typeface="Arial"/>
              </a:rPr>
              <a:t>C</a:t>
            </a:r>
            <a:r>
              <a:rPr sz="1400" b="1" dirty="0">
                <a:cs typeface="Arial"/>
              </a:rPr>
              <a:t>re</a:t>
            </a:r>
            <a:r>
              <a:rPr sz="1400" b="1" spc="-10" dirty="0">
                <a:cs typeface="Arial"/>
              </a:rPr>
              <a:t>d</a:t>
            </a:r>
            <a:r>
              <a:rPr sz="1400" b="1" dirty="0">
                <a:cs typeface="Arial"/>
              </a:rPr>
              <a:t>i</a:t>
            </a:r>
            <a:r>
              <a:rPr sz="1400" b="1" spc="-15" dirty="0">
                <a:cs typeface="Arial"/>
              </a:rPr>
              <a:t>ta</a:t>
            </a:r>
            <a:r>
              <a:rPr sz="1400" b="1" spc="-20" dirty="0">
                <a:cs typeface="Arial"/>
              </a:rPr>
              <a:t>b</a:t>
            </a:r>
            <a:r>
              <a:rPr sz="1400" b="1" spc="-10" dirty="0">
                <a:cs typeface="Arial"/>
              </a:rPr>
              <a:t>l</a:t>
            </a:r>
            <a:r>
              <a:rPr sz="1400" b="1" dirty="0">
                <a:cs typeface="Arial"/>
              </a:rPr>
              <a:t>e</a:t>
            </a:r>
            <a:r>
              <a:rPr sz="1400" b="1" spc="-55" dirty="0">
                <a:cs typeface="Arial"/>
              </a:rPr>
              <a:t> </a:t>
            </a:r>
            <a:r>
              <a:rPr sz="1400" b="1" spc="-10" dirty="0">
                <a:cs typeface="Arial"/>
              </a:rPr>
              <a:t>Co</a:t>
            </a:r>
            <a:r>
              <a:rPr sz="1400" b="1" spc="-15" dirty="0">
                <a:cs typeface="Arial"/>
              </a:rPr>
              <a:t>v</a:t>
            </a:r>
            <a:r>
              <a:rPr sz="1400" b="1" dirty="0">
                <a:cs typeface="Arial"/>
              </a:rPr>
              <a:t>era</a:t>
            </a:r>
            <a:r>
              <a:rPr sz="1400" b="1" spc="-10" dirty="0">
                <a:cs typeface="Arial"/>
              </a:rPr>
              <a:t>g</a:t>
            </a:r>
            <a:r>
              <a:rPr sz="1400" b="1" dirty="0">
                <a:cs typeface="Arial"/>
              </a:rPr>
              <a:t>e</a:t>
            </a:r>
            <a:endParaRPr sz="1400" dirty="0">
              <a:cs typeface="Arial"/>
            </a:endParaRPr>
          </a:p>
          <a:p>
            <a:pPr>
              <a:lnSpc>
                <a:spcPts val="1500"/>
              </a:lnSpc>
              <a:spcBef>
                <a:spcPts val="51"/>
              </a:spcBef>
            </a:pPr>
            <a:endParaRPr sz="1500" dirty="0"/>
          </a:p>
          <a:p>
            <a:pPr marL="12700" marR="7620" algn="just">
              <a:lnSpc>
                <a:spcPct val="100000"/>
              </a:lnSpc>
            </a:pPr>
            <a:r>
              <a:rPr sz="1100" spc="-5" dirty="0">
                <a:cs typeface="Arial"/>
              </a:rPr>
              <a:t>Pl</a:t>
            </a:r>
            <a:r>
              <a:rPr sz="1100" dirty="0">
                <a:cs typeface="Arial"/>
              </a:rPr>
              <a:t>e</a:t>
            </a:r>
            <a:r>
              <a:rPr sz="1100" spc="-5" dirty="0">
                <a:cs typeface="Arial"/>
              </a:rPr>
              <a:t>a</a:t>
            </a:r>
            <a:r>
              <a:rPr sz="1100" dirty="0">
                <a:cs typeface="Arial"/>
              </a:rPr>
              <a:t>se</a:t>
            </a:r>
            <a:r>
              <a:rPr sz="1100" spc="145" dirty="0">
                <a:cs typeface="Arial"/>
              </a:rPr>
              <a:t> </a:t>
            </a:r>
            <a:r>
              <a:rPr sz="1100" dirty="0">
                <a:cs typeface="Arial"/>
              </a:rPr>
              <a:t>r</a:t>
            </a:r>
            <a:r>
              <a:rPr sz="1100" spc="-5" dirty="0">
                <a:cs typeface="Arial"/>
              </a:rPr>
              <a:t>e</a:t>
            </a:r>
            <a:r>
              <a:rPr sz="1100" spc="-15" dirty="0">
                <a:cs typeface="Arial"/>
              </a:rPr>
              <a:t>a</a:t>
            </a:r>
            <a:r>
              <a:rPr sz="1100" dirty="0">
                <a:cs typeface="Arial"/>
              </a:rPr>
              <a:t>d</a:t>
            </a:r>
            <a:r>
              <a:rPr sz="1100" spc="135" dirty="0">
                <a:cs typeface="Arial"/>
              </a:rPr>
              <a:t> </a:t>
            </a:r>
            <a:r>
              <a:rPr sz="1100" spc="-10" dirty="0">
                <a:cs typeface="Arial"/>
              </a:rPr>
              <a:t>t</a:t>
            </a:r>
            <a:r>
              <a:rPr sz="1100" spc="-5" dirty="0">
                <a:cs typeface="Arial"/>
              </a:rPr>
              <a:t>hi</a:t>
            </a:r>
            <a:r>
              <a:rPr sz="1100" dirty="0">
                <a:cs typeface="Arial"/>
              </a:rPr>
              <a:t>s</a:t>
            </a:r>
            <a:r>
              <a:rPr sz="1100" spc="150" dirty="0">
                <a:cs typeface="Arial"/>
              </a:rPr>
              <a:t> </a:t>
            </a:r>
            <a:r>
              <a:rPr sz="1100" spc="-15" dirty="0">
                <a:cs typeface="Arial"/>
              </a:rPr>
              <a:t>no</a:t>
            </a:r>
            <a:r>
              <a:rPr sz="1100" spc="5" dirty="0">
                <a:cs typeface="Arial"/>
              </a:rPr>
              <a:t>t</a:t>
            </a:r>
            <a:r>
              <a:rPr sz="1100" spc="-5" dirty="0">
                <a:cs typeface="Arial"/>
              </a:rPr>
              <a:t>i</a:t>
            </a:r>
            <a:r>
              <a:rPr sz="1100" spc="-15" dirty="0">
                <a:cs typeface="Arial"/>
              </a:rPr>
              <a:t>c</a:t>
            </a:r>
            <a:r>
              <a:rPr sz="1100" dirty="0">
                <a:cs typeface="Arial"/>
              </a:rPr>
              <a:t>e</a:t>
            </a:r>
            <a:r>
              <a:rPr sz="1100" spc="135" dirty="0">
                <a:cs typeface="Arial"/>
              </a:rPr>
              <a:t> </a:t>
            </a:r>
            <a:r>
              <a:rPr sz="1100" dirty="0">
                <a:cs typeface="Arial"/>
              </a:rPr>
              <a:t>c</a:t>
            </a:r>
            <a:r>
              <a:rPr sz="1100" spc="-5" dirty="0">
                <a:cs typeface="Arial"/>
              </a:rPr>
              <a:t>a</a:t>
            </a:r>
            <a:r>
              <a:rPr sz="1100" dirty="0">
                <a:cs typeface="Arial"/>
              </a:rPr>
              <a:t>r</a:t>
            </a:r>
            <a:r>
              <a:rPr sz="1100" spc="-30" dirty="0">
                <a:cs typeface="Arial"/>
              </a:rPr>
              <a:t>e</a:t>
            </a:r>
            <a:r>
              <a:rPr sz="1100" spc="5" dirty="0">
                <a:cs typeface="Arial"/>
              </a:rPr>
              <a:t>f</a:t>
            </a:r>
            <a:r>
              <a:rPr sz="1100" spc="-5" dirty="0">
                <a:cs typeface="Arial"/>
              </a:rPr>
              <a:t>ull</a:t>
            </a:r>
            <a:r>
              <a:rPr sz="1100" dirty="0">
                <a:cs typeface="Arial"/>
              </a:rPr>
              <a:t>y</a:t>
            </a:r>
            <a:r>
              <a:rPr sz="1100" spc="135" dirty="0">
                <a:cs typeface="Arial"/>
              </a:rPr>
              <a:t> </a:t>
            </a:r>
            <a:r>
              <a:rPr sz="1100" spc="-5" dirty="0">
                <a:cs typeface="Arial"/>
              </a:rPr>
              <a:t>an</a:t>
            </a:r>
            <a:r>
              <a:rPr sz="1100" dirty="0">
                <a:cs typeface="Arial"/>
              </a:rPr>
              <a:t>d</a:t>
            </a:r>
            <a:r>
              <a:rPr sz="1100" spc="145" dirty="0">
                <a:cs typeface="Arial"/>
              </a:rPr>
              <a:t> </a:t>
            </a:r>
            <a:r>
              <a:rPr sz="1100" spc="10" dirty="0">
                <a:cs typeface="Arial"/>
              </a:rPr>
              <a:t>k</a:t>
            </a:r>
            <a:r>
              <a:rPr sz="1100" spc="-5" dirty="0">
                <a:cs typeface="Arial"/>
              </a:rPr>
              <a:t>e</a:t>
            </a:r>
            <a:r>
              <a:rPr sz="1100" spc="-15" dirty="0">
                <a:cs typeface="Arial"/>
              </a:rPr>
              <a:t>e</a:t>
            </a:r>
            <a:r>
              <a:rPr sz="1100" dirty="0">
                <a:cs typeface="Arial"/>
              </a:rPr>
              <a:t>p</a:t>
            </a:r>
            <a:r>
              <a:rPr sz="1100" spc="135" dirty="0">
                <a:cs typeface="Arial"/>
              </a:rPr>
              <a:t> </a:t>
            </a:r>
            <a:r>
              <a:rPr sz="1100" spc="-5" dirty="0">
                <a:cs typeface="Arial"/>
              </a:rPr>
              <a:t>i</a:t>
            </a:r>
            <a:r>
              <a:rPr sz="1100" dirty="0">
                <a:cs typeface="Arial"/>
              </a:rPr>
              <a:t>t</a:t>
            </a:r>
            <a:r>
              <a:rPr sz="1100" spc="140" dirty="0">
                <a:cs typeface="Arial"/>
              </a:rPr>
              <a:t> </a:t>
            </a:r>
            <a:r>
              <a:rPr sz="1100" spc="-30" dirty="0">
                <a:cs typeface="Arial"/>
              </a:rPr>
              <a:t>w</a:t>
            </a:r>
            <a:r>
              <a:rPr sz="1100" spc="10" dirty="0">
                <a:cs typeface="Arial"/>
              </a:rPr>
              <a:t>h</a:t>
            </a:r>
            <a:r>
              <a:rPr sz="1100" spc="-5" dirty="0">
                <a:cs typeface="Arial"/>
              </a:rPr>
              <a:t>e</a:t>
            </a:r>
            <a:r>
              <a:rPr sz="1100" spc="5" dirty="0">
                <a:cs typeface="Arial"/>
              </a:rPr>
              <a:t>r</a:t>
            </a:r>
            <a:r>
              <a:rPr sz="1100" dirty="0">
                <a:cs typeface="Arial"/>
              </a:rPr>
              <a:t>e</a:t>
            </a:r>
            <a:r>
              <a:rPr sz="1100" spc="135" dirty="0">
                <a:cs typeface="Arial"/>
              </a:rPr>
              <a:t> </a:t>
            </a:r>
            <a:r>
              <a:rPr sz="1100" spc="-25" dirty="0">
                <a:cs typeface="Arial"/>
              </a:rPr>
              <a:t>y</a:t>
            </a:r>
            <a:r>
              <a:rPr sz="1100" spc="-5" dirty="0">
                <a:cs typeface="Arial"/>
              </a:rPr>
              <a:t>o</a:t>
            </a:r>
            <a:r>
              <a:rPr sz="1100" dirty="0">
                <a:cs typeface="Arial"/>
              </a:rPr>
              <a:t>u</a:t>
            </a:r>
            <a:r>
              <a:rPr sz="1100" spc="145" dirty="0">
                <a:cs typeface="Arial"/>
              </a:rPr>
              <a:t> </a:t>
            </a:r>
            <a:r>
              <a:rPr sz="1100" dirty="0">
                <a:cs typeface="Arial"/>
              </a:rPr>
              <a:t>c</a:t>
            </a:r>
            <a:r>
              <a:rPr sz="1100" spc="-15" dirty="0">
                <a:cs typeface="Arial"/>
              </a:rPr>
              <a:t>a</a:t>
            </a:r>
            <a:r>
              <a:rPr sz="1100" dirty="0">
                <a:cs typeface="Arial"/>
              </a:rPr>
              <a:t>n</a:t>
            </a:r>
            <a:r>
              <a:rPr sz="1100" spc="135" dirty="0">
                <a:cs typeface="Arial"/>
              </a:rPr>
              <a:t> </a:t>
            </a:r>
            <a:r>
              <a:rPr sz="1100" spc="25" dirty="0">
                <a:cs typeface="Arial"/>
              </a:rPr>
              <a:t>f</a:t>
            </a:r>
            <a:r>
              <a:rPr sz="1100" spc="-5" dirty="0">
                <a:cs typeface="Arial"/>
              </a:rPr>
              <a:t>i</a:t>
            </a:r>
            <a:r>
              <a:rPr sz="1100" spc="-15" dirty="0">
                <a:cs typeface="Arial"/>
              </a:rPr>
              <a:t>n</a:t>
            </a:r>
            <a:r>
              <a:rPr sz="1100" dirty="0">
                <a:cs typeface="Arial"/>
              </a:rPr>
              <a:t>d</a:t>
            </a:r>
            <a:r>
              <a:rPr sz="1100" spc="135" dirty="0">
                <a:cs typeface="Arial"/>
              </a:rPr>
              <a:t> </a:t>
            </a:r>
            <a:r>
              <a:rPr sz="1100" spc="-5" dirty="0">
                <a:cs typeface="Arial"/>
              </a:rPr>
              <a:t>i</a:t>
            </a:r>
            <a:r>
              <a:rPr sz="1100" spc="-20" dirty="0">
                <a:cs typeface="Arial"/>
              </a:rPr>
              <a:t>t</a:t>
            </a:r>
            <a:r>
              <a:rPr sz="1100" dirty="0">
                <a:cs typeface="Arial"/>
              </a:rPr>
              <a:t>.</a:t>
            </a:r>
            <a:r>
              <a:rPr sz="1100" spc="140" dirty="0">
                <a:cs typeface="Arial"/>
              </a:rPr>
              <a:t> </a:t>
            </a:r>
            <a:r>
              <a:rPr sz="1100" spc="-5" dirty="0">
                <a:cs typeface="Arial"/>
              </a:rPr>
              <a:t>Thi</a:t>
            </a:r>
            <a:r>
              <a:rPr sz="1100" dirty="0">
                <a:cs typeface="Arial"/>
              </a:rPr>
              <a:t>s </a:t>
            </a:r>
            <a:r>
              <a:rPr sz="1100" spc="-15" dirty="0">
                <a:cs typeface="Arial"/>
              </a:rPr>
              <a:t>no</a:t>
            </a:r>
            <a:r>
              <a:rPr sz="1100" spc="5" dirty="0">
                <a:cs typeface="Arial"/>
              </a:rPr>
              <a:t>t</a:t>
            </a:r>
            <a:r>
              <a:rPr sz="1100" spc="-5" dirty="0">
                <a:cs typeface="Arial"/>
              </a:rPr>
              <a:t>i</a:t>
            </a:r>
            <a:r>
              <a:rPr sz="1100" dirty="0">
                <a:cs typeface="Arial"/>
              </a:rPr>
              <a:t>ce</a:t>
            </a:r>
            <a:r>
              <a:rPr sz="1100" spc="145" dirty="0">
                <a:cs typeface="Arial"/>
              </a:rPr>
              <a:t> </a:t>
            </a:r>
            <a:r>
              <a:rPr sz="1100" spc="-5" dirty="0">
                <a:cs typeface="Arial"/>
              </a:rPr>
              <a:t>ha</a:t>
            </a:r>
            <a:r>
              <a:rPr sz="1100" dirty="0">
                <a:cs typeface="Arial"/>
              </a:rPr>
              <a:t>s</a:t>
            </a:r>
            <a:r>
              <a:rPr sz="1100" spc="135" dirty="0">
                <a:cs typeface="Arial"/>
              </a:rPr>
              <a:t> </a:t>
            </a:r>
            <a:r>
              <a:rPr sz="1100" spc="-5" dirty="0">
                <a:cs typeface="Arial"/>
              </a:rPr>
              <a:t>i</a:t>
            </a:r>
            <a:r>
              <a:rPr sz="1100" spc="-30" dirty="0">
                <a:cs typeface="Arial"/>
              </a:rPr>
              <a:t>n</a:t>
            </a:r>
            <a:r>
              <a:rPr sz="1100" spc="15" dirty="0">
                <a:cs typeface="Arial"/>
              </a:rPr>
              <a:t>f</a:t>
            </a:r>
            <a:r>
              <a:rPr sz="1100" spc="-15" dirty="0">
                <a:cs typeface="Arial"/>
              </a:rPr>
              <a:t>o</a:t>
            </a:r>
            <a:r>
              <a:rPr sz="1100" spc="-10" dirty="0">
                <a:cs typeface="Arial"/>
              </a:rPr>
              <a:t>r</a:t>
            </a:r>
            <a:r>
              <a:rPr sz="1100" dirty="0">
                <a:cs typeface="Arial"/>
              </a:rPr>
              <a:t>m</a:t>
            </a:r>
            <a:r>
              <a:rPr sz="1100" spc="-15" dirty="0">
                <a:cs typeface="Arial"/>
              </a:rPr>
              <a:t>a</a:t>
            </a:r>
            <a:r>
              <a:rPr sz="1100" spc="5" dirty="0">
                <a:cs typeface="Arial"/>
              </a:rPr>
              <a:t>t</a:t>
            </a:r>
            <a:r>
              <a:rPr sz="1100" spc="-5" dirty="0">
                <a:cs typeface="Arial"/>
              </a:rPr>
              <a:t>i</a:t>
            </a:r>
            <a:r>
              <a:rPr sz="1100" spc="-15" dirty="0">
                <a:cs typeface="Arial"/>
              </a:rPr>
              <a:t>o</a:t>
            </a:r>
            <a:r>
              <a:rPr sz="1100" dirty="0">
                <a:cs typeface="Arial"/>
              </a:rPr>
              <a:t>n</a:t>
            </a:r>
            <a:r>
              <a:rPr sz="1100" spc="135" dirty="0">
                <a:cs typeface="Arial"/>
              </a:rPr>
              <a:t> </a:t>
            </a:r>
            <a:r>
              <a:rPr sz="1100" spc="-5" dirty="0">
                <a:cs typeface="Arial"/>
              </a:rPr>
              <a:t>ab</a:t>
            </a:r>
            <a:r>
              <a:rPr sz="1100" spc="-15" dirty="0">
                <a:cs typeface="Arial"/>
              </a:rPr>
              <a:t>o</a:t>
            </a:r>
            <a:r>
              <a:rPr sz="1100" spc="-5" dirty="0">
                <a:cs typeface="Arial"/>
              </a:rPr>
              <a:t>u</a:t>
            </a:r>
            <a:r>
              <a:rPr sz="1100" dirty="0">
                <a:cs typeface="Arial"/>
              </a:rPr>
              <a:t>t </a:t>
            </a:r>
            <a:r>
              <a:rPr sz="1100" spc="-155" dirty="0">
                <a:cs typeface="Arial"/>
              </a:rPr>
              <a:t> </a:t>
            </a:r>
            <a:r>
              <a:rPr sz="1100" spc="-25" dirty="0">
                <a:cs typeface="Arial"/>
              </a:rPr>
              <a:t>y</a:t>
            </a:r>
            <a:r>
              <a:rPr sz="1100" spc="-5" dirty="0">
                <a:cs typeface="Arial"/>
              </a:rPr>
              <a:t>our </a:t>
            </a:r>
            <a:r>
              <a:rPr sz="1100" dirty="0">
                <a:cs typeface="Arial"/>
              </a:rPr>
              <a:t>c</a:t>
            </a:r>
            <a:r>
              <a:rPr sz="1100" spc="-5" dirty="0">
                <a:cs typeface="Arial"/>
              </a:rPr>
              <a:t>u</a:t>
            </a:r>
            <a:r>
              <a:rPr sz="1100" spc="-10" dirty="0">
                <a:cs typeface="Arial"/>
              </a:rPr>
              <a:t>rr</a:t>
            </a:r>
            <a:r>
              <a:rPr sz="1100" spc="-5" dirty="0">
                <a:cs typeface="Arial"/>
              </a:rPr>
              <a:t>en</a:t>
            </a:r>
            <a:r>
              <a:rPr sz="1100" dirty="0">
                <a:cs typeface="Arial"/>
              </a:rPr>
              <a:t>t </a:t>
            </a:r>
            <a:r>
              <a:rPr sz="1100" spc="-70" dirty="0">
                <a:cs typeface="Arial"/>
              </a:rPr>
              <a:t> </a:t>
            </a:r>
            <a:r>
              <a:rPr sz="1100" spc="-15" dirty="0">
                <a:cs typeface="Arial"/>
              </a:rPr>
              <a:t>p</a:t>
            </a:r>
            <a:r>
              <a:rPr sz="1100" dirty="0">
                <a:cs typeface="Arial"/>
              </a:rPr>
              <a:t>r</a:t>
            </a:r>
            <a:r>
              <a:rPr sz="1100" spc="-15" dirty="0">
                <a:cs typeface="Arial"/>
              </a:rPr>
              <a:t>e</a:t>
            </a:r>
            <a:r>
              <a:rPr sz="1100" dirty="0">
                <a:cs typeface="Arial"/>
              </a:rPr>
              <a:t>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a:t>
            </a:r>
            <a:r>
              <a:rPr sz="1100" spc="-15" dirty="0">
                <a:cs typeface="Arial"/>
              </a:rPr>
              <a:t>o</a:t>
            </a:r>
            <a:r>
              <a:rPr sz="1100" dirty="0">
                <a:cs typeface="Arial"/>
              </a:rPr>
              <a:t>n </a:t>
            </a:r>
            <a:r>
              <a:rPr sz="1100" spc="-65" dirty="0">
                <a:cs typeface="Arial"/>
              </a:rPr>
              <a:t> </a:t>
            </a:r>
            <a:r>
              <a:rPr sz="1100" spc="-15" dirty="0">
                <a:cs typeface="Arial"/>
              </a:rPr>
              <a:t>d</a:t>
            </a:r>
            <a:r>
              <a:rPr sz="1100" dirty="0">
                <a:cs typeface="Arial"/>
              </a:rPr>
              <a:t>r</a:t>
            </a:r>
            <a:r>
              <a:rPr sz="1100" spc="-15" dirty="0">
                <a:cs typeface="Arial"/>
              </a:rPr>
              <a:t>u</a:t>
            </a:r>
            <a:r>
              <a:rPr sz="1100" dirty="0">
                <a:cs typeface="Arial"/>
              </a:rPr>
              <a:t>g </a:t>
            </a:r>
            <a:r>
              <a:rPr sz="1100" spc="-60"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5" dirty="0">
                <a:cs typeface="Arial"/>
              </a:rPr>
              <a:t>ag</a:t>
            </a:r>
            <a:r>
              <a:rPr sz="1100" dirty="0">
                <a:cs typeface="Arial"/>
              </a:rPr>
              <a:t>e</a:t>
            </a:r>
            <a:r>
              <a:rPr lang="en-US" sz="1100" dirty="0">
                <a:cs typeface="Arial"/>
              </a:rPr>
              <a:t> with CSE Insurance Group </a:t>
            </a:r>
            <a:r>
              <a:rPr sz="1100" spc="-5" dirty="0">
                <a:cs typeface="Arial"/>
              </a:rPr>
              <a:t>an</a:t>
            </a:r>
            <a:r>
              <a:rPr sz="1100" dirty="0">
                <a:cs typeface="Arial"/>
              </a:rPr>
              <a:t>d </a:t>
            </a:r>
            <a:r>
              <a:rPr sz="1100" spc="-75" dirty="0">
                <a:cs typeface="Arial"/>
              </a:rPr>
              <a:t> </a:t>
            </a:r>
            <a:r>
              <a:rPr sz="1100" spc="-5" dirty="0">
                <a:cs typeface="Arial"/>
              </a:rPr>
              <a:t>ab</a:t>
            </a:r>
            <a:r>
              <a:rPr sz="1100" spc="-15" dirty="0">
                <a:cs typeface="Arial"/>
              </a:rPr>
              <a:t>o</a:t>
            </a:r>
            <a:r>
              <a:rPr sz="1100" spc="-5" dirty="0">
                <a:cs typeface="Arial"/>
              </a:rPr>
              <a:t>u</a:t>
            </a:r>
            <a:r>
              <a:rPr sz="1100" dirty="0">
                <a:cs typeface="Arial"/>
              </a:rPr>
              <a:t>t </a:t>
            </a:r>
            <a:r>
              <a:rPr sz="1100" spc="-80" dirty="0">
                <a:cs typeface="Arial"/>
              </a:rPr>
              <a:t> </a:t>
            </a:r>
            <a:r>
              <a:rPr sz="1100" spc="-25" dirty="0">
                <a:cs typeface="Arial"/>
              </a:rPr>
              <a:t>y</a:t>
            </a:r>
            <a:r>
              <a:rPr sz="1100" spc="-5" dirty="0">
                <a:cs typeface="Arial"/>
              </a:rPr>
              <a:t>ou</a:t>
            </a:r>
            <a:r>
              <a:rPr sz="1100" dirty="0">
                <a:cs typeface="Arial"/>
              </a:rPr>
              <a:t>r </a:t>
            </a:r>
            <a:r>
              <a:rPr sz="1100" spc="-55" dirty="0">
                <a:cs typeface="Arial"/>
              </a:rPr>
              <a:t> </a:t>
            </a:r>
            <a:r>
              <a:rPr sz="1100" dirty="0">
                <a:cs typeface="Arial"/>
              </a:rPr>
              <a:t>o</a:t>
            </a:r>
            <a:r>
              <a:rPr sz="1100" spc="-20" dirty="0">
                <a:cs typeface="Arial"/>
              </a:rPr>
              <a:t>p</a:t>
            </a:r>
            <a:r>
              <a:rPr sz="1100" dirty="0">
                <a:cs typeface="Arial"/>
              </a:rPr>
              <a:t>t</a:t>
            </a:r>
            <a:r>
              <a:rPr sz="1100" spc="-5" dirty="0">
                <a:cs typeface="Arial"/>
              </a:rPr>
              <a:t>ion</a:t>
            </a:r>
            <a:r>
              <a:rPr sz="1100" dirty="0">
                <a:cs typeface="Arial"/>
              </a:rPr>
              <a:t>s </a:t>
            </a:r>
            <a:r>
              <a:rPr sz="1100" spc="-60" dirty="0">
                <a:cs typeface="Arial"/>
              </a:rPr>
              <a:t> </a:t>
            </a:r>
            <a:r>
              <a:rPr sz="1100" spc="-15" dirty="0">
                <a:cs typeface="Arial"/>
              </a:rPr>
              <a:t>u</a:t>
            </a:r>
            <a:r>
              <a:rPr sz="1100" dirty="0">
                <a:cs typeface="Arial"/>
              </a:rPr>
              <a:t>n</a:t>
            </a:r>
            <a:r>
              <a:rPr sz="1100" spc="-5" dirty="0">
                <a:cs typeface="Arial"/>
              </a:rPr>
              <a:t>d</a:t>
            </a:r>
            <a:r>
              <a:rPr sz="1100" spc="-15" dirty="0">
                <a:cs typeface="Arial"/>
              </a:rPr>
              <a:t>e</a:t>
            </a:r>
            <a:r>
              <a:rPr sz="1100" dirty="0">
                <a:cs typeface="Arial"/>
              </a:rPr>
              <a:t>r </a:t>
            </a:r>
            <a:r>
              <a:rPr sz="1100" spc="-7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5" dirty="0">
                <a:cs typeface="Arial"/>
              </a:rPr>
              <a:t>’</a:t>
            </a:r>
            <a:r>
              <a:rPr sz="1100" dirty="0">
                <a:cs typeface="Arial"/>
              </a:rPr>
              <a:t>s </a:t>
            </a:r>
            <a:r>
              <a:rPr sz="1100" spc="-60" dirty="0">
                <a:cs typeface="Arial"/>
              </a:rPr>
              <a:t> </a:t>
            </a:r>
            <a:r>
              <a:rPr sz="1100" spc="-15" dirty="0">
                <a:cs typeface="Arial"/>
              </a:rPr>
              <a:t>p</a:t>
            </a:r>
            <a:r>
              <a:rPr sz="1100" spc="-10" dirty="0">
                <a:cs typeface="Arial"/>
              </a:rPr>
              <a:t>r</a:t>
            </a:r>
            <a:r>
              <a:rPr sz="1100" dirty="0">
                <a:cs typeface="Arial"/>
              </a:rPr>
              <a:t>es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 </a:t>
            </a:r>
            <a:r>
              <a:rPr sz="1100" spc="-65" dirty="0">
                <a:cs typeface="Arial"/>
              </a:rPr>
              <a:t> </a:t>
            </a:r>
            <a:r>
              <a:rPr sz="1100" spc="-15" dirty="0">
                <a:cs typeface="Arial"/>
              </a:rPr>
              <a:t>d</a:t>
            </a:r>
            <a:r>
              <a:rPr sz="1100" dirty="0">
                <a:cs typeface="Arial"/>
              </a:rPr>
              <a:t>r</a:t>
            </a:r>
            <a:r>
              <a:rPr sz="1100" spc="-15" dirty="0">
                <a:cs typeface="Arial"/>
              </a:rPr>
              <a:t>u</a:t>
            </a:r>
            <a:r>
              <a:rPr sz="1100" dirty="0">
                <a:cs typeface="Arial"/>
              </a:rPr>
              <a:t>g </a:t>
            </a:r>
            <a:r>
              <a:rPr sz="1100" spc="-65"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a:t>
            </a:r>
            <a:r>
              <a:rPr sz="1100" spc="-5" dirty="0">
                <a:cs typeface="Arial"/>
              </a:rPr>
              <a:t>g</a:t>
            </a:r>
            <a:r>
              <a:rPr sz="1100" spc="-15" dirty="0">
                <a:cs typeface="Arial"/>
              </a:rPr>
              <a:t>e</a:t>
            </a:r>
            <a:r>
              <a:rPr sz="1100" dirty="0">
                <a:cs typeface="Arial"/>
              </a:rPr>
              <a:t>. </a:t>
            </a:r>
            <a:r>
              <a:rPr sz="1100" spc="20" dirty="0">
                <a:cs typeface="Arial"/>
              </a:rPr>
              <a:t>T</a:t>
            </a:r>
            <a:r>
              <a:rPr sz="1100" spc="-5" dirty="0">
                <a:cs typeface="Arial"/>
              </a:rPr>
              <a:t>hi</a:t>
            </a:r>
            <a:r>
              <a:rPr sz="1100" dirty="0">
                <a:cs typeface="Arial"/>
              </a:rPr>
              <a:t>s </a:t>
            </a:r>
            <a:r>
              <a:rPr sz="1100" spc="-75" dirty="0">
                <a:cs typeface="Arial"/>
              </a:rPr>
              <a:t> </a:t>
            </a:r>
            <a:r>
              <a:rPr sz="1100" spc="-5" dirty="0">
                <a:cs typeface="Arial"/>
              </a:rPr>
              <a:t>i</a:t>
            </a:r>
            <a:r>
              <a:rPr sz="1100" spc="-30" dirty="0">
                <a:cs typeface="Arial"/>
              </a:rPr>
              <a:t>n</a:t>
            </a:r>
            <a:r>
              <a:rPr sz="1100" spc="15" dirty="0">
                <a:cs typeface="Arial"/>
              </a:rPr>
              <a:t>f</a:t>
            </a:r>
            <a:r>
              <a:rPr sz="1100" spc="-15" dirty="0">
                <a:cs typeface="Arial"/>
              </a:rPr>
              <a:t>o</a:t>
            </a:r>
            <a:r>
              <a:rPr sz="1100" spc="-10" dirty="0">
                <a:cs typeface="Arial"/>
              </a:rPr>
              <a:t>rm</a:t>
            </a:r>
            <a:r>
              <a:rPr sz="1100" spc="-15" dirty="0">
                <a:cs typeface="Arial"/>
              </a:rPr>
              <a:t>a</a:t>
            </a:r>
            <a:r>
              <a:rPr sz="1100" spc="5" dirty="0">
                <a:cs typeface="Arial"/>
              </a:rPr>
              <a:t>t</a:t>
            </a:r>
            <a:r>
              <a:rPr sz="1100" spc="-5" dirty="0">
                <a:cs typeface="Arial"/>
              </a:rPr>
              <a:t>i</a:t>
            </a:r>
            <a:r>
              <a:rPr sz="1100" spc="-15" dirty="0">
                <a:cs typeface="Arial"/>
              </a:rPr>
              <a:t>o</a:t>
            </a:r>
            <a:r>
              <a:rPr sz="1100" dirty="0">
                <a:cs typeface="Arial"/>
              </a:rPr>
              <a:t>n </a:t>
            </a:r>
            <a:r>
              <a:rPr sz="1100" spc="-65" dirty="0">
                <a:cs typeface="Arial"/>
              </a:rPr>
              <a:t> </a:t>
            </a:r>
            <a:r>
              <a:rPr sz="1100" dirty="0">
                <a:cs typeface="Arial"/>
              </a:rPr>
              <a:t>c</a:t>
            </a:r>
            <a:r>
              <a:rPr sz="1100" spc="-15" dirty="0">
                <a:cs typeface="Arial"/>
              </a:rPr>
              <a:t>a</a:t>
            </a:r>
            <a:r>
              <a:rPr sz="1100" dirty="0">
                <a:cs typeface="Arial"/>
              </a:rPr>
              <a:t>n </a:t>
            </a:r>
            <a:r>
              <a:rPr sz="1100" spc="-75" dirty="0">
                <a:cs typeface="Arial"/>
              </a:rPr>
              <a:t> </a:t>
            </a:r>
            <a:r>
              <a:rPr sz="1100" spc="-5" dirty="0">
                <a:cs typeface="Arial"/>
              </a:rPr>
              <a:t>h</a:t>
            </a:r>
            <a:r>
              <a:rPr sz="1100" spc="-15" dirty="0">
                <a:cs typeface="Arial"/>
              </a:rPr>
              <a:t>e</a:t>
            </a:r>
            <a:r>
              <a:rPr sz="1100" spc="-5" dirty="0">
                <a:cs typeface="Arial"/>
              </a:rPr>
              <a:t>l</a:t>
            </a:r>
            <a:r>
              <a:rPr sz="1100" dirty="0">
                <a:cs typeface="Arial"/>
              </a:rPr>
              <a:t>p </a:t>
            </a:r>
            <a:r>
              <a:rPr sz="1100" spc="-65" dirty="0">
                <a:cs typeface="Arial"/>
              </a:rPr>
              <a:t> </a:t>
            </a:r>
            <a:r>
              <a:rPr sz="1100" spc="-25" dirty="0">
                <a:cs typeface="Arial"/>
              </a:rPr>
              <a:t>y</a:t>
            </a:r>
            <a:r>
              <a:rPr sz="1100" spc="-5" dirty="0">
                <a:cs typeface="Arial"/>
              </a:rPr>
              <a:t>o</a:t>
            </a:r>
            <a:r>
              <a:rPr sz="1100" dirty="0">
                <a:cs typeface="Arial"/>
              </a:rPr>
              <a:t>u </a:t>
            </a:r>
            <a:r>
              <a:rPr sz="1100" spc="-65" dirty="0">
                <a:cs typeface="Arial"/>
              </a:rPr>
              <a:t> </a:t>
            </a:r>
            <a:r>
              <a:rPr sz="1100" spc="-15" dirty="0">
                <a:cs typeface="Arial"/>
              </a:rPr>
              <a:t>d</a:t>
            </a:r>
            <a:r>
              <a:rPr sz="1100" spc="-5" dirty="0">
                <a:cs typeface="Arial"/>
              </a:rPr>
              <a:t>e</a:t>
            </a:r>
            <a:r>
              <a:rPr sz="1100" dirty="0">
                <a:cs typeface="Arial"/>
              </a:rPr>
              <a:t>c</a:t>
            </a:r>
            <a:r>
              <a:rPr sz="1100" spc="-5" dirty="0">
                <a:cs typeface="Arial"/>
              </a:rPr>
              <a:t>id</a:t>
            </a:r>
            <a:r>
              <a:rPr sz="1100" dirty="0">
                <a:cs typeface="Arial"/>
              </a:rPr>
              <a:t>e </a:t>
            </a:r>
            <a:r>
              <a:rPr sz="1100" spc="-65" dirty="0">
                <a:cs typeface="Arial"/>
              </a:rPr>
              <a:t> </a:t>
            </a:r>
            <a:r>
              <a:rPr sz="1100" spc="-30" dirty="0">
                <a:cs typeface="Arial"/>
              </a:rPr>
              <a:t>w</a:t>
            </a:r>
            <a:r>
              <a:rPr sz="1100" dirty="0">
                <a:cs typeface="Arial"/>
              </a:rPr>
              <a:t>h</a:t>
            </a:r>
            <a:r>
              <a:rPr sz="1100" spc="-5" dirty="0">
                <a:cs typeface="Arial"/>
              </a:rPr>
              <a:t>e</a:t>
            </a:r>
            <a:r>
              <a:rPr sz="1100" dirty="0">
                <a:cs typeface="Arial"/>
              </a:rPr>
              <a:t>th</a:t>
            </a:r>
            <a:r>
              <a:rPr sz="1100" spc="-20" dirty="0">
                <a:cs typeface="Arial"/>
              </a:rPr>
              <a:t>e</a:t>
            </a:r>
            <a:r>
              <a:rPr sz="1100" dirty="0">
                <a:cs typeface="Arial"/>
              </a:rPr>
              <a:t>r </a:t>
            </a:r>
            <a:r>
              <a:rPr sz="1100" spc="-80" dirty="0">
                <a:cs typeface="Arial"/>
              </a:rPr>
              <a:t> </a:t>
            </a:r>
            <a:r>
              <a:rPr sz="1100" spc="-5" dirty="0">
                <a:cs typeface="Arial"/>
              </a:rPr>
              <a:t>o</a:t>
            </a:r>
            <a:r>
              <a:rPr sz="1100" dirty="0">
                <a:cs typeface="Arial"/>
              </a:rPr>
              <a:t>r </a:t>
            </a:r>
            <a:r>
              <a:rPr sz="1100" spc="-70" dirty="0">
                <a:cs typeface="Arial"/>
              </a:rPr>
              <a:t> </a:t>
            </a:r>
            <a:r>
              <a:rPr sz="1100" spc="-15" dirty="0">
                <a:cs typeface="Arial"/>
              </a:rPr>
              <a:t>no</a:t>
            </a:r>
            <a:r>
              <a:rPr sz="1100" dirty="0">
                <a:cs typeface="Arial"/>
              </a:rPr>
              <a:t>t </a:t>
            </a:r>
            <a:r>
              <a:rPr sz="1100" spc="-70" dirty="0">
                <a:cs typeface="Arial"/>
              </a:rPr>
              <a:t> </a:t>
            </a:r>
            <a:r>
              <a:rPr sz="1100" spc="-25" dirty="0">
                <a:cs typeface="Arial"/>
              </a:rPr>
              <a:t>y</a:t>
            </a:r>
            <a:r>
              <a:rPr sz="1100" spc="-5" dirty="0">
                <a:cs typeface="Arial"/>
              </a:rPr>
              <a:t>o</a:t>
            </a:r>
            <a:r>
              <a:rPr sz="1100" dirty="0">
                <a:cs typeface="Arial"/>
              </a:rPr>
              <a:t>u </a:t>
            </a:r>
            <a:r>
              <a:rPr sz="1100" spc="-65" dirty="0">
                <a:cs typeface="Arial"/>
              </a:rPr>
              <a:t> </a:t>
            </a:r>
            <a:r>
              <a:rPr sz="1100" spc="-30" dirty="0">
                <a:cs typeface="Arial"/>
              </a:rPr>
              <a:t>w</a:t>
            </a:r>
            <a:r>
              <a:rPr sz="1100" spc="-5" dirty="0">
                <a:cs typeface="Arial"/>
              </a:rPr>
              <a:t>an</a:t>
            </a:r>
            <a:r>
              <a:rPr sz="1100" dirty="0">
                <a:cs typeface="Arial"/>
              </a:rPr>
              <a:t>t </a:t>
            </a:r>
            <a:r>
              <a:rPr sz="1100" spc="-70" dirty="0">
                <a:cs typeface="Arial"/>
              </a:rPr>
              <a:t> </a:t>
            </a:r>
            <a:r>
              <a:rPr sz="1100" spc="-10" dirty="0">
                <a:cs typeface="Arial"/>
              </a:rPr>
              <a:t>t</a:t>
            </a:r>
            <a:r>
              <a:rPr sz="1100" dirty="0">
                <a:cs typeface="Arial"/>
              </a:rPr>
              <a:t>o </a:t>
            </a:r>
            <a:r>
              <a:rPr sz="1100" spc="-90" dirty="0">
                <a:cs typeface="Arial"/>
              </a:rPr>
              <a:t> </a:t>
            </a:r>
            <a:r>
              <a:rPr sz="1100" spc="5" dirty="0">
                <a:cs typeface="Arial"/>
              </a:rPr>
              <a:t>j</a:t>
            </a:r>
            <a:r>
              <a:rPr sz="1100" spc="-5" dirty="0">
                <a:cs typeface="Arial"/>
              </a:rPr>
              <a:t>oi</a:t>
            </a:r>
            <a:r>
              <a:rPr sz="1100" dirty="0">
                <a:cs typeface="Arial"/>
              </a:rPr>
              <a:t>n </a:t>
            </a:r>
            <a:r>
              <a:rPr sz="1100" spc="-65" dirty="0">
                <a:cs typeface="Arial"/>
              </a:rPr>
              <a:t> </a:t>
            </a:r>
            <a:r>
              <a:rPr sz="1100" dirty="0">
                <a:cs typeface="Arial"/>
              </a:rPr>
              <a:t>a </a:t>
            </a:r>
            <a:r>
              <a:rPr sz="1100" spc="-75"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 </a:t>
            </a:r>
            <a:r>
              <a:rPr sz="1100" spc="-75" dirty="0">
                <a:cs typeface="Arial"/>
              </a:rPr>
              <a:t> </a:t>
            </a:r>
            <a:r>
              <a:rPr sz="1100" spc="-15" dirty="0">
                <a:cs typeface="Arial"/>
              </a:rPr>
              <a:t>d</a:t>
            </a:r>
            <a:r>
              <a:rPr sz="1100" dirty="0">
                <a:cs typeface="Arial"/>
              </a:rPr>
              <a:t>r</a:t>
            </a:r>
            <a:r>
              <a:rPr sz="1100" spc="-30" dirty="0">
                <a:cs typeface="Arial"/>
              </a:rPr>
              <a:t>u</a:t>
            </a:r>
            <a:r>
              <a:rPr sz="1100" dirty="0">
                <a:cs typeface="Arial"/>
              </a:rPr>
              <a:t>g </a:t>
            </a:r>
            <a:r>
              <a:rPr sz="1100" spc="-65" dirty="0">
                <a:cs typeface="Arial"/>
              </a:rPr>
              <a:t> </a:t>
            </a:r>
            <a:r>
              <a:rPr sz="1100" spc="-5" dirty="0">
                <a:cs typeface="Arial"/>
              </a:rPr>
              <a:t>p</a:t>
            </a:r>
            <a:r>
              <a:rPr sz="1100" spc="-10" dirty="0">
                <a:cs typeface="Arial"/>
              </a:rPr>
              <a:t>l</a:t>
            </a:r>
            <a:r>
              <a:rPr sz="1100" spc="-5" dirty="0">
                <a:cs typeface="Arial"/>
              </a:rPr>
              <a:t>a</a:t>
            </a:r>
            <a:r>
              <a:rPr sz="1100" spc="-15" dirty="0">
                <a:cs typeface="Arial"/>
              </a:rPr>
              <a:t>n</a:t>
            </a:r>
            <a:r>
              <a:rPr sz="1100" dirty="0">
                <a:cs typeface="Arial"/>
              </a:rPr>
              <a:t>. </a:t>
            </a:r>
            <a:r>
              <a:rPr sz="1100" spc="-80" dirty="0">
                <a:cs typeface="Arial"/>
              </a:rPr>
              <a:t> </a:t>
            </a:r>
            <a:r>
              <a:rPr sz="1100" spc="-20" dirty="0">
                <a:cs typeface="Arial"/>
              </a:rPr>
              <a:t>I</a:t>
            </a:r>
            <a:r>
              <a:rPr sz="1100" dirty="0">
                <a:cs typeface="Arial"/>
              </a:rPr>
              <a:t>f </a:t>
            </a:r>
            <a:r>
              <a:rPr sz="1100" spc="-55" dirty="0">
                <a:cs typeface="Arial"/>
              </a:rPr>
              <a:t> </a:t>
            </a:r>
            <a:r>
              <a:rPr sz="1100" spc="-25" dirty="0">
                <a:cs typeface="Arial"/>
              </a:rPr>
              <a:t>y</a:t>
            </a:r>
            <a:r>
              <a:rPr sz="1100" spc="-5" dirty="0">
                <a:cs typeface="Arial"/>
              </a:rPr>
              <a:t>o</a:t>
            </a:r>
            <a:r>
              <a:rPr sz="1100" dirty="0">
                <a:cs typeface="Arial"/>
              </a:rPr>
              <a:t>u </a:t>
            </a:r>
            <a:r>
              <a:rPr sz="1100" spc="-75" dirty="0">
                <a:cs typeface="Arial"/>
              </a:rPr>
              <a:t> </a:t>
            </a:r>
            <a:r>
              <a:rPr sz="1100" spc="-15" dirty="0">
                <a:cs typeface="Arial"/>
              </a:rPr>
              <a:t>a</a:t>
            </a:r>
            <a:r>
              <a:rPr sz="1100" spc="-20" dirty="0">
                <a:cs typeface="Arial"/>
              </a:rPr>
              <a:t>r</a:t>
            </a:r>
            <a:r>
              <a:rPr sz="1100" dirty="0">
                <a:cs typeface="Arial"/>
              </a:rPr>
              <a:t>e co</a:t>
            </a:r>
            <a:r>
              <a:rPr sz="1100" spc="-5" dirty="0">
                <a:cs typeface="Arial"/>
              </a:rPr>
              <a:t>n</a:t>
            </a:r>
            <a:r>
              <a:rPr sz="1100" dirty="0">
                <a:cs typeface="Arial"/>
              </a:rPr>
              <a:t>s</a:t>
            </a:r>
            <a:r>
              <a:rPr sz="1100" spc="-10" dirty="0">
                <a:cs typeface="Arial"/>
              </a:rPr>
              <a:t>i</a:t>
            </a:r>
            <a:r>
              <a:rPr sz="1100" spc="-5" dirty="0">
                <a:cs typeface="Arial"/>
              </a:rPr>
              <a:t>de</a:t>
            </a:r>
            <a:r>
              <a:rPr sz="1100" dirty="0">
                <a:cs typeface="Arial"/>
              </a:rPr>
              <a:t>r</a:t>
            </a:r>
            <a:r>
              <a:rPr sz="1100" spc="-5" dirty="0">
                <a:cs typeface="Arial"/>
              </a:rPr>
              <a:t>in</a:t>
            </a:r>
            <a:r>
              <a:rPr sz="1100" dirty="0">
                <a:cs typeface="Arial"/>
              </a:rPr>
              <a:t>g</a:t>
            </a:r>
            <a:r>
              <a:rPr sz="1100" spc="120" dirty="0">
                <a:cs typeface="Arial"/>
              </a:rPr>
              <a:t> </a:t>
            </a:r>
            <a:r>
              <a:rPr sz="1100" spc="5" dirty="0">
                <a:cs typeface="Arial"/>
              </a:rPr>
              <a:t>j</a:t>
            </a:r>
            <a:r>
              <a:rPr sz="1100" spc="-5" dirty="0">
                <a:cs typeface="Arial"/>
              </a:rPr>
              <a:t>oinin</a:t>
            </a:r>
            <a:r>
              <a:rPr sz="1100" spc="-15" dirty="0">
                <a:cs typeface="Arial"/>
              </a:rPr>
              <a:t>g</a:t>
            </a:r>
            <a:r>
              <a:rPr sz="1100" dirty="0">
                <a:cs typeface="Arial"/>
              </a:rPr>
              <a:t>,</a:t>
            </a:r>
            <a:r>
              <a:rPr sz="1100" spc="130" dirty="0">
                <a:cs typeface="Arial"/>
              </a:rPr>
              <a:t> </a:t>
            </a:r>
            <a:r>
              <a:rPr sz="1100" spc="-25" dirty="0">
                <a:cs typeface="Arial"/>
              </a:rPr>
              <a:t>y</a:t>
            </a:r>
            <a:r>
              <a:rPr sz="1100" spc="-15" dirty="0">
                <a:cs typeface="Arial"/>
              </a:rPr>
              <a:t>o</a:t>
            </a:r>
            <a:r>
              <a:rPr sz="1100" dirty="0">
                <a:cs typeface="Arial"/>
              </a:rPr>
              <a:t>u</a:t>
            </a:r>
            <a:r>
              <a:rPr sz="1100" spc="125" dirty="0">
                <a:cs typeface="Arial"/>
              </a:rPr>
              <a:t> </a:t>
            </a:r>
            <a:r>
              <a:rPr sz="1100" dirty="0">
                <a:cs typeface="Arial"/>
              </a:rPr>
              <a:t>s</a:t>
            </a:r>
            <a:r>
              <a:rPr sz="1100" spc="-5" dirty="0">
                <a:cs typeface="Arial"/>
              </a:rPr>
              <a:t>h</a:t>
            </a:r>
            <a:r>
              <a:rPr sz="1100" spc="-15" dirty="0">
                <a:cs typeface="Arial"/>
              </a:rPr>
              <a:t>o</a:t>
            </a:r>
            <a:r>
              <a:rPr sz="1100" spc="-5" dirty="0">
                <a:cs typeface="Arial"/>
              </a:rPr>
              <a:t>ul</a:t>
            </a:r>
            <a:r>
              <a:rPr sz="1100" dirty="0">
                <a:cs typeface="Arial"/>
              </a:rPr>
              <a:t>d</a:t>
            </a:r>
            <a:r>
              <a:rPr sz="1100" spc="135" dirty="0">
                <a:cs typeface="Arial"/>
              </a:rPr>
              <a:t> </a:t>
            </a:r>
            <a:r>
              <a:rPr sz="1100" spc="-15" dirty="0">
                <a:cs typeface="Arial"/>
              </a:rPr>
              <a:t>co</a:t>
            </a:r>
            <a:r>
              <a:rPr sz="1100" dirty="0">
                <a:cs typeface="Arial"/>
              </a:rPr>
              <a:t>m</a:t>
            </a:r>
            <a:r>
              <a:rPr sz="1100" spc="-5" dirty="0">
                <a:cs typeface="Arial"/>
              </a:rPr>
              <a:t>p</a:t>
            </a:r>
            <a:r>
              <a:rPr sz="1100" spc="-15" dirty="0">
                <a:cs typeface="Arial"/>
              </a:rPr>
              <a:t>a</a:t>
            </a:r>
            <a:r>
              <a:rPr sz="1100" dirty="0">
                <a:cs typeface="Arial"/>
              </a:rPr>
              <a:t>re</a:t>
            </a:r>
            <a:r>
              <a:rPr sz="1100" spc="120" dirty="0">
                <a:cs typeface="Arial"/>
              </a:rPr>
              <a:t> </a:t>
            </a:r>
            <a:r>
              <a:rPr sz="1100" spc="-25" dirty="0">
                <a:cs typeface="Arial"/>
              </a:rPr>
              <a:t>y</a:t>
            </a:r>
            <a:r>
              <a:rPr sz="1100" spc="-5" dirty="0">
                <a:cs typeface="Arial"/>
              </a:rPr>
              <a:t>o</a:t>
            </a:r>
            <a:r>
              <a:rPr sz="1100" spc="-15" dirty="0">
                <a:cs typeface="Arial"/>
              </a:rPr>
              <a:t>u</a:t>
            </a:r>
            <a:r>
              <a:rPr sz="1100" dirty="0">
                <a:cs typeface="Arial"/>
              </a:rPr>
              <a:t>r</a:t>
            </a:r>
            <a:r>
              <a:rPr sz="1100" spc="130" dirty="0">
                <a:cs typeface="Arial"/>
              </a:rPr>
              <a:t> </a:t>
            </a:r>
            <a:r>
              <a:rPr sz="1100" dirty="0">
                <a:cs typeface="Arial"/>
              </a:rPr>
              <a:t>c</a:t>
            </a:r>
            <a:r>
              <a:rPr sz="1100" spc="-15" dirty="0">
                <a:cs typeface="Arial"/>
              </a:rPr>
              <a:t>u</a:t>
            </a:r>
            <a:r>
              <a:rPr sz="1100" spc="-10" dirty="0">
                <a:cs typeface="Arial"/>
              </a:rPr>
              <a:t>r</a:t>
            </a:r>
            <a:r>
              <a:rPr sz="1100" spc="5" dirty="0">
                <a:cs typeface="Arial"/>
              </a:rPr>
              <a:t>r</a:t>
            </a:r>
            <a:r>
              <a:rPr sz="1100" dirty="0">
                <a:cs typeface="Arial"/>
              </a:rPr>
              <a:t>e</a:t>
            </a:r>
            <a:r>
              <a:rPr sz="1100" spc="-20" dirty="0">
                <a:cs typeface="Arial"/>
              </a:rPr>
              <a:t>n</a:t>
            </a:r>
            <a:r>
              <a:rPr sz="1100" dirty="0">
                <a:cs typeface="Arial"/>
              </a:rPr>
              <a:t>t</a:t>
            </a:r>
            <a:r>
              <a:rPr sz="1100" spc="130"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a:t>
            </a:r>
            <a:r>
              <a:rPr sz="1100" spc="130" dirty="0">
                <a:cs typeface="Arial"/>
              </a:rPr>
              <a:t> </a:t>
            </a:r>
            <a:r>
              <a:rPr sz="1100" spc="-5" dirty="0">
                <a:cs typeface="Arial"/>
              </a:rPr>
              <a:t>in</a:t>
            </a:r>
            <a:r>
              <a:rPr sz="1100" spc="-15" dirty="0">
                <a:cs typeface="Arial"/>
              </a:rPr>
              <a:t>c</a:t>
            </a:r>
            <a:r>
              <a:rPr sz="1100" spc="-5" dirty="0">
                <a:cs typeface="Arial"/>
              </a:rPr>
              <a:t>ludin</a:t>
            </a:r>
            <a:r>
              <a:rPr sz="1100" dirty="0">
                <a:cs typeface="Arial"/>
              </a:rPr>
              <a:t>g</a:t>
            </a:r>
            <a:r>
              <a:rPr sz="1100" spc="135" dirty="0">
                <a:cs typeface="Arial"/>
              </a:rPr>
              <a:t> </a:t>
            </a:r>
            <a:r>
              <a:rPr sz="1100" spc="-30" dirty="0">
                <a:cs typeface="Arial"/>
              </a:rPr>
              <a:t>w</a:t>
            </a:r>
            <a:r>
              <a:rPr sz="1100" dirty="0">
                <a:cs typeface="Arial"/>
              </a:rPr>
              <a:t>h</a:t>
            </a:r>
            <a:r>
              <a:rPr sz="1100" spc="-5" dirty="0">
                <a:cs typeface="Arial"/>
              </a:rPr>
              <a:t>i</a:t>
            </a:r>
            <a:r>
              <a:rPr sz="1100" dirty="0">
                <a:cs typeface="Arial"/>
              </a:rPr>
              <a:t>ch</a:t>
            </a:r>
            <a:r>
              <a:rPr sz="1100" spc="145" dirty="0">
                <a:cs typeface="Arial"/>
              </a:rPr>
              <a:t> </a:t>
            </a:r>
            <a:r>
              <a:rPr sz="1100" spc="-15" dirty="0">
                <a:cs typeface="Arial"/>
              </a:rPr>
              <a:t>d</a:t>
            </a:r>
            <a:r>
              <a:rPr sz="1100" dirty="0">
                <a:cs typeface="Arial"/>
              </a:rPr>
              <a:t>r</a:t>
            </a:r>
            <a:r>
              <a:rPr sz="1100" spc="-15" dirty="0">
                <a:cs typeface="Arial"/>
              </a:rPr>
              <a:t>u</a:t>
            </a:r>
            <a:r>
              <a:rPr sz="1100" spc="-5" dirty="0">
                <a:cs typeface="Arial"/>
              </a:rPr>
              <a:t>g</a:t>
            </a:r>
            <a:r>
              <a:rPr sz="1100" dirty="0">
                <a:cs typeface="Arial"/>
              </a:rPr>
              <a:t>s</a:t>
            </a:r>
            <a:r>
              <a:rPr sz="1100" spc="125" dirty="0">
                <a:cs typeface="Arial"/>
              </a:rPr>
              <a:t> </a:t>
            </a:r>
            <a:r>
              <a:rPr sz="1100" spc="-15" dirty="0">
                <a:cs typeface="Arial"/>
              </a:rPr>
              <a:t>a</a:t>
            </a:r>
            <a:r>
              <a:rPr sz="1100" dirty="0">
                <a:cs typeface="Arial"/>
              </a:rPr>
              <a:t>re</a:t>
            </a:r>
            <a:r>
              <a:rPr sz="1100" spc="120"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e</a:t>
            </a:r>
            <a:r>
              <a:rPr sz="1100" dirty="0">
                <a:cs typeface="Arial"/>
              </a:rPr>
              <a:t>d</a:t>
            </a:r>
            <a:r>
              <a:rPr sz="1100" spc="135" dirty="0">
                <a:cs typeface="Arial"/>
              </a:rPr>
              <a:t> </a:t>
            </a:r>
            <a:r>
              <a:rPr sz="1100" spc="-15" dirty="0">
                <a:cs typeface="Arial"/>
              </a:rPr>
              <a:t>a</a:t>
            </a:r>
            <a:r>
              <a:rPr sz="1100" dirty="0">
                <a:cs typeface="Arial"/>
              </a:rPr>
              <a:t>t</a:t>
            </a:r>
            <a:r>
              <a:rPr sz="1100" spc="130" dirty="0">
                <a:cs typeface="Arial"/>
              </a:rPr>
              <a:t> </a:t>
            </a:r>
            <a:r>
              <a:rPr sz="1100" spc="-30" dirty="0">
                <a:cs typeface="Arial"/>
              </a:rPr>
              <a:t>w</a:t>
            </a:r>
            <a:r>
              <a:rPr sz="1100" spc="-5" dirty="0">
                <a:cs typeface="Arial"/>
              </a:rPr>
              <a:t>hat </a:t>
            </a:r>
            <a:r>
              <a:rPr sz="1100" dirty="0">
                <a:cs typeface="Arial"/>
              </a:rPr>
              <a:t>cos</a:t>
            </a:r>
            <a:r>
              <a:rPr sz="1100" spc="-10" dirty="0">
                <a:cs typeface="Arial"/>
              </a:rPr>
              <a:t>t</a:t>
            </a:r>
            <a:r>
              <a:rPr sz="1100" dirty="0">
                <a:cs typeface="Arial"/>
              </a:rPr>
              <a:t>, </a:t>
            </a:r>
            <a:r>
              <a:rPr sz="1100" spc="-140" dirty="0">
                <a:cs typeface="Arial"/>
              </a:rPr>
              <a:t> </a:t>
            </a:r>
            <a:r>
              <a:rPr sz="1100" spc="-30" dirty="0">
                <a:cs typeface="Arial"/>
              </a:rPr>
              <a:t>w</a:t>
            </a:r>
            <a:r>
              <a:rPr sz="1100" spc="-5" dirty="0">
                <a:cs typeface="Arial"/>
              </a:rPr>
              <a:t>i</a:t>
            </a:r>
            <a:r>
              <a:rPr sz="1100" spc="5" dirty="0">
                <a:cs typeface="Arial"/>
              </a:rPr>
              <a:t>t</a:t>
            </a:r>
            <a:r>
              <a:rPr sz="1100" dirty="0">
                <a:cs typeface="Arial"/>
              </a:rPr>
              <a:t>h </a:t>
            </a:r>
            <a:r>
              <a:rPr sz="1100" spc="-150" dirty="0">
                <a:cs typeface="Arial"/>
              </a:rPr>
              <a:t> </a:t>
            </a:r>
            <a:r>
              <a:rPr sz="1100" dirty="0">
                <a:cs typeface="Arial"/>
              </a:rPr>
              <a:t>the </a:t>
            </a:r>
            <a:r>
              <a:rPr sz="1100" spc="-135"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dirty="0">
                <a:cs typeface="Arial"/>
              </a:rPr>
              <a:t>e </a:t>
            </a:r>
            <a:r>
              <a:rPr sz="1100" spc="-145" dirty="0">
                <a:cs typeface="Arial"/>
              </a:rPr>
              <a:t> </a:t>
            </a:r>
            <a:r>
              <a:rPr sz="1100" spc="-5" dirty="0">
                <a:cs typeface="Arial"/>
              </a:rPr>
              <a:t>an</a:t>
            </a:r>
            <a:r>
              <a:rPr sz="1100" dirty="0">
                <a:cs typeface="Arial"/>
              </a:rPr>
              <a:t>d </a:t>
            </a:r>
            <a:r>
              <a:rPr sz="1100" spc="-135" dirty="0">
                <a:cs typeface="Arial"/>
              </a:rPr>
              <a:t> </a:t>
            </a:r>
            <a:r>
              <a:rPr sz="1100" spc="-15" dirty="0">
                <a:cs typeface="Arial"/>
              </a:rPr>
              <a:t>c</a:t>
            </a:r>
            <a:r>
              <a:rPr sz="1100" dirty="0">
                <a:cs typeface="Arial"/>
              </a:rPr>
              <a:t>o</a:t>
            </a:r>
            <a:r>
              <a:rPr sz="1100" spc="-15" dirty="0">
                <a:cs typeface="Arial"/>
              </a:rPr>
              <a:t>s</a:t>
            </a:r>
            <a:r>
              <a:rPr sz="1100" dirty="0">
                <a:cs typeface="Arial"/>
              </a:rPr>
              <a:t>ts </a:t>
            </a:r>
            <a:r>
              <a:rPr sz="1100" spc="-145" dirty="0">
                <a:cs typeface="Arial"/>
              </a:rPr>
              <a:t> </a:t>
            </a:r>
            <a:r>
              <a:rPr sz="1100" spc="-30" dirty="0">
                <a:cs typeface="Arial"/>
              </a:rPr>
              <a:t>o</a:t>
            </a:r>
            <a:r>
              <a:rPr sz="1100" dirty="0">
                <a:cs typeface="Arial"/>
              </a:rPr>
              <a:t>f </a:t>
            </a:r>
            <a:r>
              <a:rPr sz="1100" spc="-140" dirty="0">
                <a:cs typeface="Arial"/>
              </a:rPr>
              <a:t> </a:t>
            </a:r>
            <a:r>
              <a:rPr sz="1100" dirty="0">
                <a:cs typeface="Arial"/>
              </a:rPr>
              <a:t>the </a:t>
            </a:r>
            <a:r>
              <a:rPr sz="1100" spc="-150" dirty="0">
                <a:cs typeface="Arial"/>
              </a:rPr>
              <a:t> </a:t>
            </a:r>
            <a:r>
              <a:rPr sz="1100" spc="-5" dirty="0">
                <a:cs typeface="Arial"/>
              </a:rPr>
              <a:t>pl</a:t>
            </a:r>
            <a:r>
              <a:rPr sz="1100" spc="-15" dirty="0">
                <a:cs typeface="Arial"/>
              </a:rPr>
              <a:t>a</a:t>
            </a:r>
            <a:r>
              <a:rPr sz="1100" spc="-5" dirty="0">
                <a:cs typeface="Arial"/>
              </a:rPr>
              <a:t>n</a:t>
            </a:r>
            <a:r>
              <a:rPr sz="1100" dirty="0">
                <a:cs typeface="Arial"/>
              </a:rPr>
              <a:t>s </a:t>
            </a:r>
            <a:r>
              <a:rPr sz="1100" spc="-145" dirty="0">
                <a:cs typeface="Arial"/>
              </a:rPr>
              <a:t> </a:t>
            </a:r>
            <a:r>
              <a:rPr sz="1100" spc="-30" dirty="0">
                <a:cs typeface="Arial"/>
              </a:rPr>
              <a:t>o</a:t>
            </a:r>
            <a:r>
              <a:rPr sz="1100" spc="5" dirty="0">
                <a:cs typeface="Arial"/>
              </a:rPr>
              <a:t>f</a:t>
            </a:r>
            <a:r>
              <a:rPr sz="1100" spc="15" dirty="0">
                <a:cs typeface="Arial"/>
              </a:rPr>
              <a:t>f</a:t>
            </a:r>
            <a:r>
              <a:rPr sz="1100" spc="-15" dirty="0">
                <a:cs typeface="Arial"/>
              </a:rPr>
              <a:t>e</a:t>
            </a:r>
            <a:r>
              <a:rPr sz="1100" dirty="0">
                <a:cs typeface="Arial"/>
              </a:rPr>
              <a:t>r</a:t>
            </a:r>
            <a:r>
              <a:rPr sz="1100" spc="-5" dirty="0">
                <a:cs typeface="Arial"/>
              </a:rPr>
              <a:t>i</a:t>
            </a:r>
            <a:r>
              <a:rPr sz="1100" spc="-15" dirty="0">
                <a:cs typeface="Arial"/>
              </a:rPr>
              <a:t>n</a:t>
            </a:r>
            <a:r>
              <a:rPr sz="1100" dirty="0">
                <a:cs typeface="Arial"/>
              </a:rPr>
              <a:t>g </a:t>
            </a:r>
            <a:r>
              <a:rPr sz="1100" spc="-125"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 </a:t>
            </a:r>
            <a:r>
              <a:rPr sz="1100" spc="-150" dirty="0">
                <a:cs typeface="Arial"/>
              </a:rPr>
              <a:t> </a:t>
            </a:r>
            <a:r>
              <a:rPr sz="1100" spc="-30" dirty="0">
                <a:cs typeface="Arial"/>
              </a:rPr>
              <a:t>p</a:t>
            </a:r>
            <a:r>
              <a:rPr sz="1100" dirty="0">
                <a:cs typeface="Arial"/>
              </a:rPr>
              <a:t>res</a:t>
            </a:r>
            <a:r>
              <a:rPr sz="1100" spc="-15" dirty="0">
                <a:cs typeface="Arial"/>
              </a:rPr>
              <a:t>c</a:t>
            </a:r>
            <a:r>
              <a:rPr sz="1100" spc="-10" dirty="0">
                <a:cs typeface="Arial"/>
              </a:rPr>
              <a:t>r</a:t>
            </a:r>
            <a:r>
              <a:rPr sz="1100" spc="-5" dirty="0">
                <a:cs typeface="Arial"/>
              </a:rPr>
              <a:t>ip</a:t>
            </a:r>
            <a:r>
              <a:rPr sz="1100" spc="5" dirty="0">
                <a:cs typeface="Arial"/>
              </a:rPr>
              <a:t>t</a:t>
            </a:r>
            <a:r>
              <a:rPr sz="1100" spc="-5" dirty="0">
                <a:cs typeface="Arial"/>
              </a:rPr>
              <a:t>io</a:t>
            </a:r>
            <a:r>
              <a:rPr sz="1100" dirty="0">
                <a:cs typeface="Arial"/>
              </a:rPr>
              <a:t>n </a:t>
            </a:r>
            <a:r>
              <a:rPr sz="1100" spc="-135" dirty="0">
                <a:cs typeface="Arial"/>
              </a:rPr>
              <a:t> </a:t>
            </a:r>
            <a:r>
              <a:rPr sz="1100" spc="-15" dirty="0">
                <a:cs typeface="Arial"/>
              </a:rPr>
              <a:t>d</a:t>
            </a:r>
            <a:r>
              <a:rPr sz="1100" dirty="0">
                <a:cs typeface="Arial"/>
              </a:rPr>
              <a:t>r</a:t>
            </a:r>
            <a:r>
              <a:rPr sz="1100" spc="-15" dirty="0">
                <a:cs typeface="Arial"/>
              </a:rPr>
              <a:t>u</a:t>
            </a:r>
            <a:r>
              <a:rPr sz="1100" dirty="0">
                <a:cs typeface="Arial"/>
              </a:rPr>
              <a:t>g </a:t>
            </a:r>
            <a:r>
              <a:rPr sz="1100" spc="-125"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dirty="0">
                <a:cs typeface="Arial"/>
              </a:rPr>
              <a:t>e </a:t>
            </a:r>
            <a:r>
              <a:rPr sz="1100" spc="-135" dirty="0">
                <a:cs typeface="Arial"/>
              </a:rPr>
              <a:t> </a:t>
            </a:r>
            <a:r>
              <a:rPr sz="1100" spc="-5" dirty="0">
                <a:cs typeface="Arial"/>
              </a:rPr>
              <a:t>i</a:t>
            </a:r>
            <a:r>
              <a:rPr sz="1100" dirty="0">
                <a:cs typeface="Arial"/>
              </a:rPr>
              <a:t>n </a:t>
            </a:r>
            <a:r>
              <a:rPr sz="1100" spc="-150" dirty="0">
                <a:cs typeface="Arial"/>
              </a:rPr>
              <a:t> </a:t>
            </a:r>
            <a:r>
              <a:rPr sz="1100" spc="-25" dirty="0">
                <a:cs typeface="Arial"/>
              </a:rPr>
              <a:t>y</a:t>
            </a:r>
            <a:r>
              <a:rPr sz="1100" spc="-5" dirty="0">
                <a:cs typeface="Arial"/>
              </a:rPr>
              <a:t>ou</a:t>
            </a:r>
            <a:r>
              <a:rPr sz="1100" dirty="0">
                <a:cs typeface="Arial"/>
              </a:rPr>
              <a:t>r </a:t>
            </a:r>
            <a:r>
              <a:rPr sz="1100" spc="-130" dirty="0">
                <a:cs typeface="Arial"/>
              </a:rPr>
              <a:t> </a:t>
            </a:r>
            <a:r>
              <a:rPr sz="1100" spc="-15" dirty="0">
                <a:cs typeface="Arial"/>
              </a:rPr>
              <a:t>a</a:t>
            </a:r>
            <a:r>
              <a:rPr sz="1100" spc="5" dirty="0">
                <a:cs typeface="Arial"/>
              </a:rPr>
              <a:t>r</a:t>
            </a:r>
            <a:r>
              <a:rPr sz="1100" spc="-5" dirty="0">
                <a:cs typeface="Arial"/>
              </a:rPr>
              <a:t>e</a:t>
            </a:r>
            <a:r>
              <a:rPr sz="1100" spc="-15" dirty="0">
                <a:cs typeface="Arial"/>
              </a:rPr>
              <a:t>a</a:t>
            </a:r>
            <a:r>
              <a:rPr sz="1100" dirty="0">
                <a:cs typeface="Arial"/>
              </a:rPr>
              <a:t>. </a:t>
            </a:r>
            <a:r>
              <a:rPr sz="1100" spc="5" dirty="0">
                <a:cs typeface="Arial"/>
              </a:rPr>
              <a:t>I</a:t>
            </a:r>
            <a:r>
              <a:rPr sz="1100" spc="-30" dirty="0">
                <a:cs typeface="Arial"/>
              </a:rPr>
              <a:t>n</a:t>
            </a:r>
            <a:r>
              <a:rPr sz="1100" spc="15" dirty="0">
                <a:cs typeface="Arial"/>
              </a:rPr>
              <a:t>f</a:t>
            </a:r>
            <a:r>
              <a:rPr sz="1100" spc="-5" dirty="0">
                <a:cs typeface="Arial"/>
              </a:rPr>
              <a:t>o</a:t>
            </a:r>
            <a:r>
              <a:rPr sz="1100" spc="-35" dirty="0">
                <a:cs typeface="Arial"/>
              </a:rPr>
              <a:t>r</a:t>
            </a:r>
            <a:r>
              <a:rPr sz="1100" dirty="0">
                <a:cs typeface="Arial"/>
              </a:rPr>
              <a:t>m</a:t>
            </a:r>
            <a:r>
              <a:rPr sz="1100" spc="-15" dirty="0">
                <a:cs typeface="Arial"/>
              </a:rPr>
              <a:t>a</a:t>
            </a:r>
            <a:r>
              <a:rPr sz="1100" spc="5" dirty="0">
                <a:cs typeface="Arial"/>
              </a:rPr>
              <a:t>t</a:t>
            </a:r>
            <a:r>
              <a:rPr sz="1100" spc="-5" dirty="0">
                <a:cs typeface="Arial"/>
              </a:rPr>
              <a:t>i</a:t>
            </a:r>
            <a:r>
              <a:rPr sz="1100" spc="-15" dirty="0">
                <a:cs typeface="Arial"/>
              </a:rPr>
              <a:t>o</a:t>
            </a:r>
            <a:r>
              <a:rPr sz="1100" dirty="0">
                <a:cs typeface="Arial"/>
              </a:rPr>
              <a:t>n</a:t>
            </a:r>
            <a:r>
              <a:rPr sz="1100" spc="85" dirty="0">
                <a:cs typeface="Arial"/>
              </a:rPr>
              <a:t> </a:t>
            </a:r>
            <a:r>
              <a:rPr sz="1100" spc="-15" dirty="0">
                <a:cs typeface="Arial"/>
              </a:rPr>
              <a:t>a</a:t>
            </a:r>
            <a:r>
              <a:rPr sz="1100" spc="-5" dirty="0">
                <a:cs typeface="Arial"/>
              </a:rPr>
              <a:t>bo</a:t>
            </a:r>
            <a:r>
              <a:rPr sz="1100" spc="-15" dirty="0">
                <a:cs typeface="Arial"/>
              </a:rPr>
              <a:t>u</a:t>
            </a:r>
            <a:r>
              <a:rPr sz="1100" dirty="0">
                <a:cs typeface="Arial"/>
              </a:rPr>
              <a:t>t</a:t>
            </a:r>
            <a:r>
              <a:rPr sz="1100" spc="95" dirty="0">
                <a:cs typeface="Arial"/>
              </a:rPr>
              <a:t> </a:t>
            </a:r>
            <a:r>
              <a:rPr sz="1100" spc="-30" dirty="0">
                <a:cs typeface="Arial"/>
              </a:rPr>
              <a:t>w</a:t>
            </a:r>
            <a:r>
              <a:rPr sz="1100" spc="-5" dirty="0">
                <a:cs typeface="Arial"/>
              </a:rPr>
              <a:t>he</a:t>
            </a:r>
            <a:r>
              <a:rPr sz="1100" dirty="0">
                <a:cs typeface="Arial"/>
              </a:rPr>
              <a:t>re</a:t>
            </a:r>
            <a:r>
              <a:rPr sz="1100" spc="90" dirty="0">
                <a:cs typeface="Arial"/>
              </a:rPr>
              <a:t> </a:t>
            </a:r>
            <a:r>
              <a:rPr sz="1100" spc="-25" dirty="0">
                <a:cs typeface="Arial"/>
              </a:rPr>
              <a:t>y</a:t>
            </a:r>
            <a:r>
              <a:rPr sz="1100" spc="-5" dirty="0">
                <a:cs typeface="Arial"/>
              </a:rPr>
              <a:t>o</a:t>
            </a:r>
            <a:r>
              <a:rPr sz="1100" dirty="0">
                <a:cs typeface="Arial"/>
              </a:rPr>
              <a:t>u</a:t>
            </a:r>
            <a:r>
              <a:rPr sz="1100" spc="85" dirty="0">
                <a:cs typeface="Arial"/>
              </a:rPr>
              <a:t> </a:t>
            </a:r>
            <a:r>
              <a:rPr sz="1100" dirty="0">
                <a:cs typeface="Arial"/>
              </a:rPr>
              <a:t>can</a:t>
            </a:r>
            <a:r>
              <a:rPr sz="1100" spc="70" dirty="0">
                <a:cs typeface="Arial"/>
              </a:rPr>
              <a:t> </a:t>
            </a:r>
            <a:r>
              <a:rPr sz="1100" spc="-5" dirty="0">
                <a:cs typeface="Arial"/>
              </a:rPr>
              <a:t>g</a:t>
            </a:r>
            <a:r>
              <a:rPr sz="1100" spc="-15" dirty="0">
                <a:cs typeface="Arial"/>
              </a:rPr>
              <a:t>e</a:t>
            </a:r>
            <a:r>
              <a:rPr sz="1100" dirty="0">
                <a:cs typeface="Arial"/>
              </a:rPr>
              <a:t>t</a:t>
            </a:r>
            <a:r>
              <a:rPr sz="1100" spc="80" dirty="0">
                <a:cs typeface="Arial"/>
              </a:rPr>
              <a:t> </a:t>
            </a:r>
            <a:r>
              <a:rPr sz="1100" spc="-15" dirty="0">
                <a:cs typeface="Arial"/>
              </a:rPr>
              <a:t>h</a:t>
            </a:r>
            <a:r>
              <a:rPr sz="1100" spc="-5" dirty="0">
                <a:cs typeface="Arial"/>
              </a:rPr>
              <a:t>el</a:t>
            </a:r>
            <a:r>
              <a:rPr sz="1100" dirty="0">
                <a:cs typeface="Arial"/>
              </a:rPr>
              <a:t>p</a:t>
            </a:r>
            <a:r>
              <a:rPr sz="1100" spc="85" dirty="0">
                <a:cs typeface="Arial"/>
              </a:rPr>
              <a:t> </a:t>
            </a:r>
            <a:r>
              <a:rPr sz="1100" spc="-10" dirty="0">
                <a:cs typeface="Arial"/>
              </a:rPr>
              <a:t>t</a:t>
            </a:r>
            <a:r>
              <a:rPr sz="1100" dirty="0">
                <a:cs typeface="Arial"/>
              </a:rPr>
              <a:t>o</a:t>
            </a:r>
            <a:r>
              <a:rPr sz="1100" spc="75" dirty="0">
                <a:cs typeface="Arial"/>
              </a:rPr>
              <a:t> </a:t>
            </a:r>
            <a:r>
              <a:rPr sz="1100" dirty="0">
                <a:cs typeface="Arial"/>
              </a:rPr>
              <a:t>m</a:t>
            </a:r>
            <a:r>
              <a:rPr sz="1100" spc="-15" dirty="0">
                <a:cs typeface="Arial"/>
              </a:rPr>
              <a:t>a</a:t>
            </a:r>
            <a:r>
              <a:rPr sz="1100" spc="10" dirty="0">
                <a:cs typeface="Arial"/>
              </a:rPr>
              <a:t>k</a:t>
            </a:r>
            <a:r>
              <a:rPr sz="1100" dirty="0">
                <a:cs typeface="Arial"/>
              </a:rPr>
              <a:t>e</a:t>
            </a:r>
            <a:r>
              <a:rPr sz="1100" spc="90" dirty="0">
                <a:cs typeface="Arial"/>
              </a:rPr>
              <a:t> </a:t>
            </a:r>
            <a:r>
              <a:rPr sz="1100" dirty="0">
                <a:cs typeface="Arial"/>
              </a:rPr>
              <a:t>d</a:t>
            </a:r>
            <a:r>
              <a:rPr sz="1100" spc="-20" dirty="0">
                <a:cs typeface="Arial"/>
              </a:rPr>
              <a:t>e</a:t>
            </a:r>
            <a:r>
              <a:rPr sz="1100" dirty="0">
                <a:cs typeface="Arial"/>
              </a:rPr>
              <a:t>c</a:t>
            </a:r>
            <a:r>
              <a:rPr sz="1100" spc="-5" dirty="0">
                <a:cs typeface="Arial"/>
              </a:rPr>
              <a:t>i</a:t>
            </a:r>
            <a:r>
              <a:rPr sz="1100" dirty="0">
                <a:cs typeface="Arial"/>
              </a:rPr>
              <a:t>s</a:t>
            </a:r>
            <a:r>
              <a:rPr sz="1100" spc="-5" dirty="0">
                <a:cs typeface="Arial"/>
              </a:rPr>
              <a:t>i</a:t>
            </a:r>
            <a:r>
              <a:rPr sz="1100" spc="-15" dirty="0">
                <a:cs typeface="Arial"/>
              </a:rPr>
              <a:t>o</a:t>
            </a:r>
            <a:r>
              <a:rPr sz="1100" spc="-5" dirty="0">
                <a:cs typeface="Arial"/>
              </a:rPr>
              <a:t>n</a:t>
            </a:r>
            <a:r>
              <a:rPr sz="1100" dirty="0">
                <a:cs typeface="Arial"/>
              </a:rPr>
              <a:t>s</a:t>
            </a:r>
            <a:r>
              <a:rPr sz="1100" spc="90" dirty="0">
                <a:cs typeface="Arial"/>
              </a:rPr>
              <a:t> </a:t>
            </a:r>
            <a:r>
              <a:rPr sz="1100" spc="-15" dirty="0">
                <a:cs typeface="Arial"/>
              </a:rPr>
              <a:t>a</a:t>
            </a:r>
            <a:r>
              <a:rPr sz="1100" spc="-5" dirty="0">
                <a:cs typeface="Arial"/>
              </a:rPr>
              <a:t>bo</a:t>
            </a:r>
            <a:r>
              <a:rPr sz="1100" spc="-15" dirty="0">
                <a:cs typeface="Arial"/>
              </a:rPr>
              <a:t>u</a:t>
            </a:r>
            <a:r>
              <a:rPr sz="1100" dirty="0">
                <a:cs typeface="Arial"/>
              </a:rPr>
              <a:t>t</a:t>
            </a:r>
            <a:r>
              <a:rPr sz="1100" spc="95" dirty="0">
                <a:cs typeface="Arial"/>
              </a:rPr>
              <a:t> </a:t>
            </a:r>
            <a:r>
              <a:rPr sz="1100" spc="-15" dirty="0">
                <a:cs typeface="Arial"/>
              </a:rPr>
              <a:t>p</a:t>
            </a:r>
            <a:r>
              <a:rPr sz="1100" dirty="0">
                <a:cs typeface="Arial"/>
              </a:rPr>
              <a:t>re</a:t>
            </a:r>
            <a:r>
              <a:rPr sz="1100" spc="-15" dirty="0">
                <a:cs typeface="Arial"/>
              </a:rPr>
              <a:t>s</a:t>
            </a:r>
            <a:r>
              <a:rPr sz="1100" dirty="0">
                <a:cs typeface="Arial"/>
              </a:rPr>
              <a:t>cr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a:t>
            </a:r>
            <a:r>
              <a:rPr sz="1100" spc="90"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100"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dirty="0">
                <a:cs typeface="Arial"/>
              </a:rPr>
              <a:t>e</a:t>
            </a:r>
            <a:r>
              <a:rPr sz="1100" spc="85" dirty="0">
                <a:cs typeface="Arial"/>
              </a:rPr>
              <a:t> </a:t>
            </a:r>
            <a:r>
              <a:rPr sz="1100" spc="-5" dirty="0">
                <a:cs typeface="Arial"/>
              </a:rPr>
              <a:t>i</a:t>
            </a:r>
            <a:r>
              <a:rPr sz="1100" dirty="0">
                <a:cs typeface="Arial"/>
              </a:rPr>
              <a:t>s</a:t>
            </a:r>
            <a:r>
              <a:rPr sz="1100" spc="75" dirty="0">
                <a:cs typeface="Arial"/>
              </a:rPr>
              <a:t> </a:t>
            </a:r>
            <a:r>
              <a:rPr sz="1100" spc="-5" dirty="0">
                <a:cs typeface="Arial"/>
              </a:rPr>
              <a:t>a</a:t>
            </a:r>
            <a:r>
              <a:rPr sz="1100" dirty="0">
                <a:cs typeface="Arial"/>
              </a:rPr>
              <a:t>t</a:t>
            </a:r>
            <a:r>
              <a:rPr sz="1100" spc="70" dirty="0">
                <a:cs typeface="Arial"/>
              </a:rPr>
              <a:t> </a:t>
            </a:r>
            <a:r>
              <a:rPr sz="1100" spc="5" dirty="0">
                <a:cs typeface="Arial"/>
              </a:rPr>
              <a:t>t</a:t>
            </a:r>
            <a:r>
              <a:rPr sz="1100" spc="-15" dirty="0">
                <a:cs typeface="Arial"/>
              </a:rPr>
              <a:t>h</a:t>
            </a:r>
            <a:r>
              <a:rPr sz="1100" dirty="0">
                <a:cs typeface="Arial"/>
              </a:rPr>
              <a:t>e</a:t>
            </a:r>
            <a:r>
              <a:rPr sz="1100" spc="90" dirty="0">
                <a:cs typeface="Arial"/>
              </a:rPr>
              <a:t> </a:t>
            </a:r>
            <a:r>
              <a:rPr sz="1100" spc="-5" dirty="0">
                <a:cs typeface="Arial"/>
              </a:rPr>
              <a:t>e</a:t>
            </a:r>
            <a:r>
              <a:rPr sz="1100" spc="-15" dirty="0">
                <a:cs typeface="Arial"/>
              </a:rPr>
              <a:t>n</a:t>
            </a:r>
            <a:r>
              <a:rPr sz="1100" dirty="0">
                <a:cs typeface="Arial"/>
              </a:rPr>
              <a:t>d </a:t>
            </a:r>
            <a:r>
              <a:rPr sz="1100" spc="-15" dirty="0">
                <a:cs typeface="Arial"/>
              </a:rPr>
              <a:t>o</a:t>
            </a:r>
            <a:r>
              <a:rPr sz="1100" dirty="0">
                <a:cs typeface="Arial"/>
              </a:rPr>
              <a:t>f</a:t>
            </a:r>
            <a:r>
              <a:rPr sz="1100" spc="-5" dirty="0">
                <a:cs typeface="Arial"/>
              </a:rPr>
              <a:t> </a:t>
            </a:r>
            <a:r>
              <a:rPr sz="1100" spc="5" dirty="0">
                <a:cs typeface="Arial"/>
              </a:rPr>
              <a:t>t</a:t>
            </a:r>
            <a:r>
              <a:rPr sz="1100" spc="-5" dirty="0">
                <a:cs typeface="Arial"/>
              </a:rPr>
              <a:t>hi</a:t>
            </a:r>
            <a:r>
              <a:rPr sz="1100" dirty="0">
                <a:cs typeface="Arial"/>
              </a:rPr>
              <a:t>s</a:t>
            </a:r>
            <a:r>
              <a:rPr sz="1100" spc="-20" dirty="0">
                <a:cs typeface="Arial"/>
              </a:rPr>
              <a:t> </a:t>
            </a:r>
            <a:r>
              <a:rPr sz="1100" spc="-5" dirty="0">
                <a:cs typeface="Arial"/>
              </a:rPr>
              <a:t>no</a:t>
            </a:r>
            <a:r>
              <a:rPr sz="1100" spc="5" dirty="0">
                <a:cs typeface="Arial"/>
              </a:rPr>
              <a:t>t</a:t>
            </a:r>
            <a:r>
              <a:rPr sz="1100" spc="-5" dirty="0">
                <a:cs typeface="Arial"/>
              </a:rPr>
              <a:t>i</a:t>
            </a:r>
            <a:r>
              <a:rPr sz="1100" spc="-15" dirty="0">
                <a:cs typeface="Arial"/>
              </a:rPr>
              <a:t>c</a:t>
            </a:r>
            <a:r>
              <a:rPr sz="1100" spc="-5" dirty="0">
                <a:cs typeface="Arial"/>
              </a:rPr>
              <a:t>e</a:t>
            </a:r>
            <a:r>
              <a:rPr sz="1100" dirty="0">
                <a:cs typeface="Arial"/>
              </a:rPr>
              <a:t>.</a:t>
            </a:r>
          </a:p>
          <a:p>
            <a:pPr>
              <a:lnSpc>
                <a:spcPts val="1100"/>
              </a:lnSpc>
              <a:spcBef>
                <a:spcPts val="75"/>
              </a:spcBef>
            </a:pPr>
            <a:endParaRPr sz="1100" dirty="0"/>
          </a:p>
          <a:p>
            <a:pPr marL="12700" marR="93980">
              <a:lnSpc>
                <a:spcPct val="100000"/>
              </a:lnSpc>
            </a:pPr>
            <a:r>
              <a:rPr sz="1100" spc="20" dirty="0">
                <a:cs typeface="Arial"/>
              </a:rPr>
              <a:t>T</a:t>
            </a:r>
            <a:r>
              <a:rPr sz="1100" spc="-15" dirty="0">
                <a:cs typeface="Arial"/>
              </a:rPr>
              <a:t>h</a:t>
            </a:r>
            <a:r>
              <a:rPr sz="1100" spc="-5" dirty="0">
                <a:cs typeface="Arial"/>
              </a:rPr>
              <a:t>e</a:t>
            </a:r>
            <a:r>
              <a:rPr sz="1100" dirty="0">
                <a:cs typeface="Arial"/>
              </a:rPr>
              <a:t>re</a:t>
            </a:r>
            <a:r>
              <a:rPr sz="1100" spc="60" dirty="0">
                <a:cs typeface="Arial"/>
              </a:rPr>
              <a:t> </a:t>
            </a:r>
            <a:r>
              <a:rPr sz="1100" spc="-5" dirty="0">
                <a:cs typeface="Arial"/>
              </a:rPr>
              <a:t>a</a:t>
            </a:r>
            <a:r>
              <a:rPr sz="1100" spc="-20" dirty="0">
                <a:cs typeface="Arial"/>
              </a:rPr>
              <a:t>r</a:t>
            </a:r>
            <a:r>
              <a:rPr sz="1100" dirty="0">
                <a:cs typeface="Arial"/>
              </a:rPr>
              <a:t>e</a:t>
            </a:r>
            <a:r>
              <a:rPr sz="1100" spc="75" dirty="0">
                <a:cs typeface="Arial"/>
              </a:rPr>
              <a:t> </a:t>
            </a:r>
            <a:r>
              <a:rPr sz="1100" spc="5" dirty="0">
                <a:cs typeface="Arial"/>
              </a:rPr>
              <a:t>t</a:t>
            </a:r>
            <a:r>
              <a:rPr sz="1100" spc="-30" dirty="0">
                <a:cs typeface="Arial"/>
              </a:rPr>
              <a:t>w</a:t>
            </a:r>
            <a:r>
              <a:rPr sz="1100" dirty="0">
                <a:cs typeface="Arial"/>
              </a:rPr>
              <a:t>o</a:t>
            </a:r>
            <a:r>
              <a:rPr sz="1100" spc="85" dirty="0">
                <a:cs typeface="Arial"/>
              </a:rPr>
              <a:t> </a:t>
            </a:r>
            <a:r>
              <a:rPr sz="1100" spc="-5" dirty="0">
                <a:cs typeface="Arial"/>
              </a:rPr>
              <a:t>i</a:t>
            </a:r>
            <a:r>
              <a:rPr sz="1100" dirty="0">
                <a:cs typeface="Arial"/>
              </a:rPr>
              <a:t>m</a:t>
            </a:r>
            <a:r>
              <a:rPr sz="1100" spc="-15" dirty="0">
                <a:cs typeface="Arial"/>
              </a:rPr>
              <a:t>p</a:t>
            </a:r>
            <a:r>
              <a:rPr sz="1100" spc="-5" dirty="0">
                <a:cs typeface="Arial"/>
              </a:rPr>
              <a:t>o</a:t>
            </a:r>
            <a:r>
              <a:rPr sz="1100" dirty="0">
                <a:cs typeface="Arial"/>
              </a:rPr>
              <a:t>r</a:t>
            </a:r>
            <a:r>
              <a:rPr sz="1100" spc="5" dirty="0">
                <a:cs typeface="Arial"/>
              </a:rPr>
              <a:t>t</a:t>
            </a:r>
            <a:r>
              <a:rPr sz="1100" spc="-15" dirty="0">
                <a:cs typeface="Arial"/>
              </a:rPr>
              <a:t>a</a:t>
            </a:r>
            <a:r>
              <a:rPr sz="1100" spc="-5" dirty="0">
                <a:cs typeface="Arial"/>
              </a:rPr>
              <a:t>n</a:t>
            </a:r>
            <a:r>
              <a:rPr sz="1100" dirty="0">
                <a:cs typeface="Arial"/>
              </a:rPr>
              <a:t>t</a:t>
            </a:r>
            <a:r>
              <a:rPr sz="1100" spc="45" dirty="0">
                <a:cs typeface="Arial"/>
              </a:rPr>
              <a:t> </a:t>
            </a:r>
            <a:r>
              <a:rPr sz="1100" spc="-10" dirty="0">
                <a:cs typeface="Arial"/>
              </a:rPr>
              <a:t>t</a:t>
            </a:r>
            <a:r>
              <a:rPr sz="1100" spc="-5" dirty="0">
                <a:cs typeface="Arial"/>
              </a:rPr>
              <a:t>hing</a:t>
            </a:r>
            <a:r>
              <a:rPr sz="1100" dirty="0">
                <a:cs typeface="Arial"/>
              </a:rPr>
              <a:t>s</a:t>
            </a:r>
            <a:r>
              <a:rPr sz="1100" spc="65" dirty="0">
                <a:cs typeface="Arial"/>
              </a:rPr>
              <a:t> </a:t>
            </a:r>
            <a:r>
              <a:rPr sz="1100" spc="-25" dirty="0">
                <a:cs typeface="Arial"/>
              </a:rPr>
              <a:t>y</a:t>
            </a:r>
            <a:r>
              <a:rPr sz="1100" spc="-5" dirty="0">
                <a:cs typeface="Arial"/>
              </a:rPr>
              <a:t>o</a:t>
            </a:r>
            <a:r>
              <a:rPr sz="1100" dirty="0">
                <a:cs typeface="Arial"/>
              </a:rPr>
              <a:t>u</a:t>
            </a:r>
            <a:r>
              <a:rPr sz="1100" spc="85" dirty="0">
                <a:cs typeface="Arial"/>
              </a:rPr>
              <a:t> </a:t>
            </a:r>
            <a:r>
              <a:rPr sz="1100" spc="-5" dirty="0">
                <a:cs typeface="Arial"/>
              </a:rPr>
              <a:t>n</a:t>
            </a:r>
            <a:r>
              <a:rPr sz="1100" spc="-15" dirty="0">
                <a:cs typeface="Arial"/>
              </a:rPr>
              <a:t>e</a:t>
            </a:r>
            <a:r>
              <a:rPr sz="1100" spc="-5" dirty="0">
                <a:cs typeface="Arial"/>
              </a:rPr>
              <a:t>e</a:t>
            </a:r>
            <a:r>
              <a:rPr sz="1100" dirty="0">
                <a:cs typeface="Arial"/>
              </a:rPr>
              <a:t>d</a:t>
            </a:r>
            <a:r>
              <a:rPr sz="1100" spc="75" dirty="0">
                <a:cs typeface="Arial"/>
              </a:rPr>
              <a:t> </a:t>
            </a:r>
            <a:r>
              <a:rPr sz="1100" spc="5" dirty="0">
                <a:cs typeface="Arial"/>
              </a:rPr>
              <a:t>t</a:t>
            </a:r>
            <a:r>
              <a:rPr sz="1100" dirty="0">
                <a:cs typeface="Arial"/>
              </a:rPr>
              <a:t>o</a:t>
            </a:r>
            <a:r>
              <a:rPr sz="1100" spc="50" dirty="0">
                <a:cs typeface="Arial"/>
              </a:rPr>
              <a:t> </a:t>
            </a:r>
            <a:r>
              <a:rPr sz="1100" spc="10" dirty="0">
                <a:cs typeface="Arial"/>
              </a:rPr>
              <a:t>k</a:t>
            </a:r>
            <a:r>
              <a:rPr sz="1100" spc="-5" dirty="0">
                <a:cs typeface="Arial"/>
              </a:rPr>
              <a:t>no</a:t>
            </a:r>
            <a:r>
              <a:rPr sz="1100" dirty="0">
                <a:cs typeface="Arial"/>
              </a:rPr>
              <a:t>w</a:t>
            </a:r>
            <a:r>
              <a:rPr sz="1100" spc="45" dirty="0">
                <a:cs typeface="Arial"/>
              </a:rPr>
              <a:t> </a:t>
            </a:r>
            <a:r>
              <a:rPr sz="1100" spc="-5" dirty="0">
                <a:cs typeface="Arial"/>
              </a:rPr>
              <a:t>ab</a:t>
            </a:r>
            <a:r>
              <a:rPr sz="1100" dirty="0">
                <a:cs typeface="Arial"/>
              </a:rPr>
              <a:t>o</a:t>
            </a:r>
            <a:r>
              <a:rPr sz="1100" spc="-15" dirty="0">
                <a:cs typeface="Arial"/>
              </a:rPr>
              <a:t>u</a:t>
            </a:r>
            <a:r>
              <a:rPr sz="1100" dirty="0">
                <a:cs typeface="Arial"/>
              </a:rPr>
              <a:t>t</a:t>
            </a:r>
            <a:r>
              <a:rPr sz="1100" spc="70" dirty="0">
                <a:cs typeface="Arial"/>
              </a:rPr>
              <a:t> </a:t>
            </a:r>
            <a:r>
              <a:rPr sz="1100" spc="-25" dirty="0">
                <a:cs typeface="Arial"/>
              </a:rPr>
              <a:t>y</a:t>
            </a:r>
            <a:r>
              <a:rPr sz="1100" spc="-5" dirty="0">
                <a:cs typeface="Arial"/>
              </a:rPr>
              <a:t>ou</a:t>
            </a:r>
            <a:r>
              <a:rPr sz="1100" dirty="0">
                <a:cs typeface="Arial"/>
              </a:rPr>
              <a:t>r</a:t>
            </a:r>
            <a:r>
              <a:rPr sz="1100" spc="80" dirty="0">
                <a:cs typeface="Arial"/>
              </a:rPr>
              <a:t> </a:t>
            </a:r>
            <a:r>
              <a:rPr sz="1100" dirty="0">
                <a:cs typeface="Arial"/>
              </a:rPr>
              <a:t>c</a:t>
            </a:r>
            <a:r>
              <a:rPr sz="1100" spc="-5" dirty="0">
                <a:cs typeface="Arial"/>
              </a:rPr>
              <a:t>u</a:t>
            </a:r>
            <a:r>
              <a:rPr sz="1100" dirty="0">
                <a:cs typeface="Arial"/>
              </a:rPr>
              <a:t>rr</a:t>
            </a:r>
            <a:r>
              <a:rPr sz="1100" spc="-15" dirty="0">
                <a:cs typeface="Arial"/>
              </a:rPr>
              <a:t>e</a:t>
            </a:r>
            <a:r>
              <a:rPr sz="1100" spc="-5" dirty="0">
                <a:cs typeface="Arial"/>
              </a:rPr>
              <a:t>n</a:t>
            </a:r>
            <a:r>
              <a:rPr sz="1100" dirty="0">
                <a:cs typeface="Arial"/>
              </a:rPr>
              <a:t>t</a:t>
            </a:r>
            <a:r>
              <a:rPr sz="1100" spc="45"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5" dirty="0">
                <a:cs typeface="Arial"/>
              </a:rPr>
              <a:t>ag</a:t>
            </a:r>
            <a:r>
              <a:rPr sz="1100" dirty="0">
                <a:cs typeface="Arial"/>
              </a:rPr>
              <a:t>e</a:t>
            </a:r>
            <a:r>
              <a:rPr sz="1100" spc="65" dirty="0">
                <a:cs typeface="Arial"/>
              </a:rPr>
              <a:t> </a:t>
            </a:r>
            <a:r>
              <a:rPr sz="1100" spc="-15" dirty="0">
                <a:cs typeface="Arial"/>
              </a:rPr>
              <a:t>a</a:t>
            </a:r>
            <a:r>
              <a:rPr sz="1100" spc="-5" dirty="0">
                <a:cs typeface="Arial"/>
              </a:rPr>
              <a:t>n</a:t>
            </a:r>
            <a:r>
              <a:rPr sz="1100" dirty="0">
                <a:cs typeface="Arial"/>
              </a:rPr>
              <a:t>d</a:t>
            </a:r>
            <a:r>
              <a:rPr sz="1100" spc="75" dirty="0">
                <a:cs typeface="Arial"/>
              </a:rPr>
              <a:t> </a:t>
            </a:r>
            <a:r>
              <a:rPr sz="1100" spc="-20" dirty="0">
                <a:cs typeface="Arial"/>
              </a:rPr>
              <a:t>M</a:t>
            </a:r>
            <a:r>
              <a:rPr sz="1100" spc="-15" dirty="0">
                <a:cs typeface="Arial"/>
              </a:rPr>
              <a:t>e</a:t>
            </a:r>
            <a:r>
              <a:rPr sz="1100" spc="-5" dirty="0">
                <a:cs typeface="Arial"/>
              </a:rPr>
              <a:t>d</a:t>
            </a:r>
            <a:r>
              <a:rPr sz="1100" spc="-20" dirty="0">
                <a:cs typeface="Arial"/>
              </a:rPr>
              <a:t>i</a:t>
            </a:r>
            <a:r>
              <a:rPr sz="1100" dirty="0">
                <a:cs typeface="Arial"/>
              </a:rPr>
              <a:t>c</a:t>
            </a:r>
            <a:r>
              <a:rPr sz="1100" spc="-5" dirty="0">
                <a:cs typeface="Arial"/>
              </a:rPr>
              <a:t>a</a:t>
            </a:r>
            <a:r>
              <a:rPr sz="1100" dirty="0">
                <a:cs typeface="Arial"/>
              </a:rPr>
              <a:t>r</a:t>
            </a:r>
            <a:r>
              <a:rPr sz="1100" spc="-5" dirty="0">
                <a:cs typeface="Arial"/>
              </a:rPr>
              <a:t>e’</a:t>
            </a:r>
            <a:r>
              <a:rPr sz="1100" dirty="0">
                <a:cs typeface="Arial"/>
              </a:rPr>
              <a:t>s</a:t>
            </a:r>
            <a:r>
              <a:rPr sz="1100" spc="90" dirty="0">
                <a:cs typeface="Arial"/>
              </a:rPr>
              <a:t> </a:t>
            </a:r>
            <a:r>
              <a:rPr sz="1100" spc="-5" dirty="0">
                <a:cs typeface="Arial"/>
              </a:rPr>
              <a:t>p</a:t>
            </a:r>
            <a:r>
              <a:rPr sz="1100" dirty="0">
                <a:cs typeface="Arial"/>
              </a:rPr>
              <a:t>res</a:t>
            </a:r>
            <a:r>
              <a:rPr sz="1100" spc="-5" dirty="0">
                <a:cs typeface="Arial"/>
              </a:rPr>
              <a:t>c</a:t>
            </a:r>
            <a:r>
              <a:rPr sz="1100" dirty="0">
                <a:cs typeface="Arial"/>
              </a:rPr>
              <a:t>r</a:t>
            </a:r>
            <a:r>
              <a:rPr sz="1100" spc="-5" dirty="0">
                <a:cs typeface="Arial"/>
              </a:rPr>
              <a:t>ip</a:t>
            </a:r>
            <a:r>
              <a:rPr sz="1100" spc="5" dirty="0">
                <a:cs typeface="Arial"/>
              </a:rPr>
              <a:t>t</a:t>
            </a:r>
            <a:r>
              <a:rPr sz="1100" spc="-5" dirty="0">
                <a:cs typeface="Arial"/>
              </a:rPr>
              <a:t>i</a:t>
            </a:r>
            <a:r>
              <a:rPr sz="1100" spc="-15" dirty="0">
                <a:cs typeface="Arial"/>
              </a:rPr>
              <a:t>o</a:t>
            </a:r>
            <a:r>
              <a:rPr sz="1100" dirty="0">
                <a:cs typeface="Arial"/>
              </a:rPr>
              <a:t>n </a:t>
            </a:r>
            <a:r>
              <a:rPr sz="1100" spc="-5" dirty="0">
                <a:cs typeface="Arial"/>
              </a:rPr>
              <a:t>d</a:t>
            </a:r>
            <a:r>
              <a:rPr sz="1100" dirty="0">
                <a:cs typeface="Arial"/>
              </a:rPr>
              <a:t>r</a:t>
            </a:r>
            <a:r>
              <a:rPr sz="1100" spc="-5" dirty="0">
                <a:cs typeface="Arial"/>
              </a:rPr>
              <a:t>u</a:t>
            </a:r>
            <a:r>
              <a:rPr sz="1100" dirty="0">
                <a:cs typeface="Arial"/>
              </a:rPr>
              <a:t>g</a:t>
            </a:r>
            <a:r>
              <a:rPr sz="1100" spc="-35"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5" dirty="0">
                <a:cs typeface="Arial"/>
              </a:rPr>
              <a:t>age</a:t>
            </a:r>
            <a:r>
              <a:rPr sz="1100" dirty="0">
                <a:cs typeface="Arial"/>
              </a:rPr>
              <a:t>:</a:t>
            </a:r>
          </a:p>
          <a:p>
            <a:pPr>
              <a:lnSpc>
                <a:spcPts val="1200"/>
              </a:lnSpc>
              <a:spcBef>
                <a:spcPts val="44"/>
              </a:spcBef>
            </a:pPr>
            <a:endParaRPr sz="1200" dirty="0"/>
          </a:p>
          <a:p>
            <a:pPr marL="241300" marR="6985" indent="-228600" algn="just">
              <a:lnSpc>
                <a:spcPts val="1320"/>
              </a:lnSpc>
              <a:buSzPct val="109090"/>
              <a:buFont typeface="Arial"/>
              <a:buAutoNum type="arabicPeriod"/>
              <a:tabLst>
                <a:tab pos="241300" algn="l"/>
              </a:tabLst>
            </a:pP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100" dirty="0">
                <a:cs typeface="Arial"/>
              </a:rPr>
              <a:t> </a:t>
            </a:r>
            <a:r>
              <a:rPr sz="1100" spc="-15" dirty="0">
                <a:cs typeface="Arial"/>
              </a:rPr>
              <a:t>p</a:t>
            </a:r>
            <a:r>
              <a:rPr sz="1100" dirty="0">
                <a:cs typeface="Arial"/>
              </a:rPr>
              <a:t>res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a:t>
            </a:r>
            <a:r>
              <a:rPr sz="1100" spc="100" dirty="0">
                <a:cs typeface="Arial"/>
              </a:rPr>
              <a:t> </a:t>
            </a:r>
            <a:r>
              <a:rPr sz="1100" spc="-15" dirty="0">
                <a:cs typeface="Arial"/>
              </a:rPr>
              <a:t>d</a:t>
            </a:r>
            <a:r>
              <a:rPr sz="1100" spc="-10" dirty="0">
                <a:cs typeface="Arial"/>
              </a:rPr>
              <a:t>r</a:t>
            </a:r>
            <a:r>
              <a:rPr sz="1100" spc="-5" dirty="0">
                <a:cs typeface="Arial"/>
              </a:rPr>
              <a:t>u</a:t>
            </a:r>
            <a:r>
              <a:rPr sz="1100" dirty="0">
                <a:cs typeface="Arial"/>
              </a:rPr>
              <a:t>g</a:t>
            </a:r>
            <a:r>
              <a:rPr sz="1100" spc="100"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dirty="0">
                <a:cs typeface="Arial"/>
              </a:rPr>
              <a:t>e</a:t>
            </a:r>
            <a:r>
              <a:rPr sz="1100" spc="100" dirty="0">
                <a:cs typeface="Arial"/>
              </a:rPr>
              <a:t> </a:t>
            </a:r>
            <a:r>
              <a:rPr sz="1100" dirty="0">
                <a:cs typeface="Arial"/>
              </a:rPr>
              <a:t>b</a:t>
            </a:r>
            <a:r>
              <a:rPr sz="1100" spc="-5" dirty="0">
                <a:cs typeface="Arial"/>
              </a:rPr>
              <a:t>e</a:t>
            </a:r>
            <a:r>
              <a:rPr sz="1100" dirty="0">
                <a:cs typeface="Arial"/>
              </a:rPr>
              <a:t>c</a:t>
            </a:r>
            <a:r>
              <a:rPr sz="1100" spc="-15" dirty="0">
                <a:cs typeface="Arial"/>
              </a:rPr>
              <a:t>a</a:t>
            </a:r>
            <a:r>
              <a:rPr sz="1100" spc="-10" dirty="0">
                <a:cs typeface="Arial"/>
              </a:rPr>
              <a:t>m</a:t>
            </a:r>
            <a:r>
              <a:rPr sz="1100" dirty="0">
                <a:cs typeface="Arial"/>
              </a:rPr>
              <a:t>e</a:t>
            </a:r>
            <a:r>
              <a:rPr sz="1100" spc="100" dirty="0">
                <a:cs typeface="Arial"/>
              </a:rPr>
              <a:t> </a:t>
            </a:r>
            <a:r>
              <a:rPr sz="1100" dirty="0">
                <a:cs typeface="Arial"/>
              </a:rPr>
              <a:t>a</a:t>
            </a:r>
            <a:r>
              <a:rPr sz="1100" spc="-25" dirty="0">
                <a:cs typeface="Arial"/>
              </a:rPr>
              <a:t>v</a:t>
            </a:r>
            <a:r>
              <a:rPr sz="1100" spc="-5" dirty="0">
                <a:cs typeface="Arial"/>
              </a:rPr>
              <a:t>ailabl</a:t>
            </a:r>
            <a:r>
              <a:rPr sz="1100" dirty="0">
                <a:cs typeface="Arial"/>
              </a:rPr>
              <a:t>e</a:t>
            </a:r>
            <a:r>
              <a:rPr sz="1100" spc="100" dirty="0">
                <a:cs typeface="Arial"/>
              </a:rPr>
              <a:t> </a:t>
            </a:r>
            <a:r>
              <a:rPr sz="1100" spc="-5" dirty="0">
                <a:cs typeface="Arial"/>
              </a:rPr>
              <a:t>i</a:t>
            </a:r>
            <a:r>
              <a:rPr sz="1100" dirty="0">
                <a:cs typeface="Arial"/>
              </a:rPr>
              <a:t>n</a:t>
            </a:r>
            <a:r>
              <a:rPr sz="1100" spc="100" dirty="0">
                <a:cs typeface="Arial"/>
              </a:rPr>
              <a:t> </a:t>
            </a:r>
            <a:r>
              <a:rPr sz="1100" spc="-5" dirty="0">
                <a:cs typeface="Arial"/>
              </a:rPr>
              <a:t>200</a:t>
            </a:r>
            <a:r>
              <a:rPr sz="1100" dirty="0">
                <a:cs typeface="Arial"/>
              </a:rPr>
              <a:t>6</a:t>
            </a:r>
            <a:r>
              <a:rPr sz="1100" spc="100" dirty="0">
                <a:cs typeface="Arial"/>
              </a:rPr>
              <a:t> </a:t>
            </a:r>
            <a:r>
              <a:rPr sz="1100" spc="-10" dirty="0">
                <a:cs typeface="Arial"/>
              </a:rPr>
              <a:t>t</a:t>
            </a:r>
            <a:r>
              <a:rPr sz="1100" dirty="0">
                <a:cs typeface="Arial"/>
              </a:rPr>
              <a:t>o</a:t>
            </a:r>
            <a:r>
              <a:rPr sz="1100" spc="100" dirty="0">
                <a:cs typeface="Arial"/>
              </a:rPr>
              <a:t> </a:t>
            </a:r>
            <a:r>
              <a:rPr sz="1100" spc="-5" dirty="0">
                <a:cs typeface="Arial"/>
              </a:rPr>
              <a:t>e</a:t>
            </a:r>
            <a:r>
              <a:rPr sz="1100" spc="-25" dirty="0">
                <a:cs typeface="Arial"/>
              </a:rPr>
              <a:t>v</a:t>
            </a:r>
            <a:r>
              <a:rPr sz="1100" spc="-5" dirty="0">
                <a:cs typeface="Arial"/>
              </a:rPr>
              <a:t>e</a:t>
            </a:r>
            <a:r>
              <a:rPr sz="1100" dirty="0">
                <a:cs typeface="Arial"/>
              </a:rPr>
              <a:t>r</a:t>
            </a:r>
            <a:r>
              <a:rPr sz="1100" spc="-25" dirty="0">
                <a:cs typeface="Arial"/>
              </a:rPr>
              <a:t>y</a:t>
            </a:r>
            <a:r>
              <a:rPr sz="1100" spc="-5" dirty="0">
                <a:cs typeface="Arial"/>
              </a:rPr>
              <a:t>on</a:t>
            </a:r>
            <a:r>
              <a:rPr sz="1100" dirty="0">
                <a:cs typeface="Arial"/>
              </a:rPr>
              <a:t>e</a:t>
            </a:r>
            <a:r>
              <a:rPr sz="1100" spc="100" dirty="0">
                <a:cs typeface="Arial"/>
              </a:rPr>
              <a:t> </a:t>
            </a:r>
            <a:r>
              <a:rPr sz="1100" spc="-30" dirty="0">
                <a:cs typeface="Arial"/>
              </a:rPr>
              <a:t>w</a:t>
            </a:r>
            <a:r>
              <a:rPr sz="1100" spc="-5" dirty="0">
                <a:cs typeface="Arial"/>
              </a:rPr>
              <a:t>i</a:t>
            </a:r>
            <a:r>
              <a:rPr sz="1100" spc="5" dirty="0">
                <a:cs typeface="Arial"/>
              </a:rPr>
              <a:t>t</a:t>
            </a:r>
            <a:r>
              <a:rPr sz="1100" dirty="0">
                <a:cs typeface="Arial"/>
              </a:rPr>
              <a:t>h</a:t>
            </a:r>
            <a:r>
              <a:rPr sz="1100" spc="10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a:t>
            </a:r>
            <a:r>
              <a:rPr sz="1100" spc="-5" dirty="0">
                <a:cs typeface="Arial"/>
              </a:rPr>
              <a:t>e</a:t>
            </a:r>
            <a:r>
              <a:rPr sz="1100" dirty="0">
                <a:cs typeface="Arial"/>
              </a:rPr>
              <a:t>.</a:t>
            </a:r>
            <a:r>
              <a:rPr sz="1100" spc="105" dirty="0">
                <a:cs typeface="Arial"/>
              </a:rPr>
              <a:t> </a:t>
            </a:r>
            <a:r>
              <a:rPr sz="1100" spc="-20" dirty="0">
                <a:cs typeface="Arial"/>
              </a:rPr>
              <a:t>Y</a:t>
            </a:r>
            <a:r>
              <a:rPr sz="1100" spc="-5" dirty="0">
                <a:cs typeface="Arial"/>
              </a:rPr>
              <a:t>o</a:t>
            </a:r>
            <a:r>
              <a:rPr sz="1100" dirty="0">
                <a:cs typeface="Arial"/>
              </a:rPr>
              <a:t>u</a:t>
            </a:r>
            <a:r>
              <a:rPr sz="1100" spc="100" dirty="0">
                <a:cs typeface="Arial"/>
              </a:rPr>
              <a:t> </a:t>
            </a:r>
            <a:r>
              <a:rPr sz="1100" spc="-15" dirty="0">
                <a:cs typeface="Arial"/>
              </a:rPr>
              <a:t>c</a:t>
            </a:r>
            <a:r>
              <a:rPr sz="1100" dirty="0">
                <a:cs typeface="Arial"/>
              </a:rPr>
              <a:t>an</a:t>
            </a:r>
            <a:r>
              <a:rPr sz="1100" spc="100" dirty="0">
                <a:cs typeface="Arial"/>
              </a:rPr>
              <a:t> </a:t>
            </a:r>
            <a:r>
              <a:rPr sz="1100" spc="-5" dirty="0">
                <a:cs typeface="Arial"/>
              </a:rPr>
              <a:t>g</a:t>
            </a:r>
            <a:r>
              <a:rPr sz="1100" spc="-15" dirty="0">
                <a:cs typeface="Arial"/>
              </a:rPr>
              <a:t>et </a:t>
            </a:r>
            <a:r>
              <a:rPr sz="1100" spc="5" dirty="0">
                <a:cs typeface="Arial"/>
              </a:rPr>
              <a:t>t</a:t>
            </a:r>
            <a:r>
              <a:rPr sz="1100" spc="-5" dirty="0">
                <a:cs typeface="Arial"/>
              </a:rPr>
              <a:t>hi</a:t>
            </a:r>
            <a:r>
              <a:rPr sz="1100" dirty="0">
                <a:cs typeface="Arial"/>
              </a:rPr>
              <a:t>s</a:t>
            </a:r>
            <a:r>
              <a:rPr sz="1100" spc="125"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dirty="0">
                <a:cs typeface="Arial"/>
              </a:rPr>
              <a:t>e</a:t>
            </a:r>
            <a:r>
              <a:rPr sz="1100" spc="120" dirty="0">
                <a:cs typeface="Arial"/>
              </a:rPr>
              <a:t> </a:t>
            </a:r>
            <a:r>
              <a:rPr sz="1100" spc="-20" dirty="0">
                <a:cs typeface="Arial"/>
              </a:rPr>
              <a:t>i</a:t>
            </a:r>
            <a:r>
              <a:rPr sz="1100" dirty="0">
                <a:cs typeface="Arial"/>
              </a:rPr>
              <a:t>f</a:t>
            </a:r>
            <a:r>
              <a:rPr sz="1100" spc="130" dirty="0">
                <a:cs typeface="Arial"/>
              </a:rPr>
              <a:t> </a:t>
            </a:r>
            <a:r>
              <a:rPr sz="1100" spc="-25" dirty="0">
                <a:cs typeface="Arial"/>
              </a:rPr>
              <a:t>y</a:t>
            </a:r>
            <a:r>
              <a:rPr sz="1100" spc="-5" dirty="0">
                <a:cs typeface="Arial"/>
              </a:rPr>
              <a:t>o</a:t>
            </a:r>
            <a:r>
              <a:rPr sz="1100" dirty="0">
                <a:cs typeface="Arial"/>
              </a:rPr>
              <a:t>u</a:t>
            </a:r>
            <a:r>
              <a:rPr sz="1100" spc="110" dirty="0">
                <a:cs typeface="Arial"/>
              </a:rPr>
              <a:t> </a:t>
            </a:r>
            <a:r>
              <a:rPr sz="1100" spc="5" dirty="0">
                <a:cs typeface="Arial"/>
              </a:rPr>
              <a:t>j</a:t>
            </a:r>
            <a:r>
              <a:rPr sz="1100" spc="10" dirty="0">
                <a:cs typeface="Arial"/>
              </a:rPr>
              <a:t>o</a:t>
            </a:r>
            <a:r>
              <a:rPr sz="1100" spc="-5" dirty="0">
                <a:cs typeface="Arial"/>
              </a:rPr>
              <a:t>i</a:t>
            </a:r>
            <a:r>
              <a:rPr sz="1100" dirty="0">
                <a:cs typeface="Arial"/>
              </a:rPr>
              <a:t>n</a:t>
            </a:r>
            <a:r>
              <a:rPr sz="1100" spc="120" dirty="0">
                <a:cs typeface="Arial"/>
              </a:rPr>
              <a:t> </a:t>
            </a:r>
            <a:r>
              <a:rPr sz="1100" dirty="0">
                <a:cs typeface="Arial"/>
              </a:rPr>
              <a:t>a</a:t>
            </a:r>
            <a:r>
              <a:rPr sz="1100" spc="12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110" dirty="0">
                <a:cs typeface="Arial"/>
              </a:rPr>
              <a:t> </a:t>
            </a:r>
            <a:r>
              <a:rPr sz="1100" spc="-20" dirty="0">
                <a:cs typeface="Arial"/>
              </a:rPr>
              <a:t>P</a:t>
            </a:r>
            <a:r>
              <a:rPr sz="1100" dirty="0">
                <a:cs typeface="Arial"/>
              </a:rPr>
              <a:t>res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a:t>
            </a:r>
            <a:r>
              <a:rPr sz="1100" spc="125" dirty="0">
                <a:cs typeface="Arial"/>
              </a:rPr>
              <a:t> </a:t>
            </a:r>
            <a:r>
              <a:rPr sz="1100" spc="-20" dirty="0">
                <a:cs typeface="Arial"/>
              </a:rPr>
              <a:t>D</a:t>
            </a:r>
            <a:r>
              <a:rPr sz="1100" dirty="0">
                <a:cs typeface="Arial"/>
              </a:rPr>
              <a:t>r</a:t>
            </a:r>
            <a:r>
              <a:rPr sz="1100" spc="-5" dirty="0">
                <a:cs typeface="Arial"/>
              </a:rPr>
              <a:t>u</a:t>
            </a:r>
            <a:r>
              <a:rPr sz="1100" dirty="0">
                <a:cs typeface="Arial"/>
              </a:rPr>
              <a:t>g</a:t>
            </a:r>
            <a:r>
              <a:rPr sz="1100" spc="120" dirty="0">
                <a:cs typeface="Arial"/>
              </a:rPr>
              <a:t> </a:t>
            </a:r>
            <a:r>
              <a:rPr sz="1100" spc="-5" dirty="0">
                <a:cs typeface="Arial"/>
              </a:rPr>
              <a:t>Pla</a:t>
            </a:r>
            <a:r>
              <a:rPr sz="1100" dirty="0">
                <a:cs typeface="Arial"/>
              </a:rPr>
              <a:t>n</a:t>
            </a:r>
            <a:r>
              <a:rPr sz="1100" spc="120" dirty="0">
                <a:cs typeface="Arial"/>
              </a:rPr>
              <a:t> </a:t>
            </a:r>
            <a:r>
              <a:rPr sz="1100" spc="-5" dirty="0">
                <a:cs typeface="Arial"/>
              </a:rPr>
              <a:t>o</a:t>
            </a:r>
            <a:r>
              <a:rPr sz="1100" dirty="0">
                <a:cs typeface="Arial"/>
              </a:rPr>
              <a:t>r</a:t>
            </a:r>
            <a:r>
              <a:rPr sz="1100" spc="114" dirty="0">
                <a:cs typeface="Arial"/>
              </a:rPr>
              <a:t> </a:t>
            </a:r>
            <a:r>
              <a:rPr sz="1100" spc="5" dirty="0">
                <a:cs typeface="Arial"/>
              </a:rPr>
              <a:t>j</a:t>
            </a:r>
            <a:r>
              <a:rPr sz="1100" spc="-5" dirty="0">
                <a:cs typeface="Arial"/>
              </a:rPr>
              <a:t>oi</a:t>
            </a:r>
            <a:r>
              <a:rPr sz="1100" dirty="0">
                <a:cs typeface="Arial"/>
              </a:rPr>
              <a:t>n</a:t>
            </a:r>
            <a:r>
              <a:rPr sz="1100" spc="120" dirty="0">
                <a:cs typeface="Arial"/>
              </a:rPr>
              <a:t> </a:t>
            </a:r>
            <a:r>
              <a:rPr sz="1100" dirty="0">
                <a:cs typeface="Arial"/>
              </a:rPr>
              <a:t>a</a:t>
            </a:r>
            <a:r>
              <a:rPr sz="1100" spc="110" dirty="0">
                <a:cs typeface="Arial"/>
              </a:rPr>
              <a:t> </a:t>
            </a:r>
            <a:r>
              <a:rPr sz="1100" spc="-20" dirty="0">
                <a:cs typeface="Arial"/>
              </a:rPr>
              <a:t>M</a:t>
            </a:r>
            <a:r>
              <a:rPr sz="1100" spc="-5" dirty="0">
                <a:cs typeface="Arial"/>
              </a:rPr>
              <a:t>e</a:t>
            </a:r>
            <a:r>
              <a:rPr sz="1100" dirty="0">
                <a:cs typeface="Arial"/>
              </a:rPr>
              <a:t>d</a:t>
            </a:r>
            <a:r>
              <a:rPr sz="1100" spc="-5" dirty="0">
                <a:cs typeface="Arial"/>
              </a:rPr>
              <a:t>i</a:t>
            </a:r>
            <a:r>
              <a:rPr sz="1100" dirty="0">
                <a:cs typeface="Arial"/>
              </a:rPr>
              <a:t>c</a:t>
            </a:r>
            <a:r>
              <a:rPr sz="1100" spc="-5" dirty="0">
                <a:cs typeface="Arial"/>
              </a:rPr>
              <a:t>a</a:t>
            </a:r>
            <a:r>
              <a:rPr sz="1100" dirty="0">
                <a:cs typeface="Arial"/>
              </a:rPr>
              <a:t>re</a:t>
            </a:r>
            <a:r>
              <a:rPr sz="1100" spc="120" dirty="0">
                <a:cs typeface="Arial"/>
              </a:rPr>
              <a:t> </a:t>
            </a:r>
            <a:r>
              <a:rPr sz="1100" spc="-5" dirty="0">
                <a:cs typeface="Arial"/>
              </a:rPr>
              <a:t>Ad</a:t>
            </a:r>
            <a:r>
              <a:rPr sz="1100" spc="-25" dirty="0">
                <a:cs typeface="Arial"/>
              </a:rPr>
              <a:t>v</a:t>
            </a:r>
            <a:r>
              <a:rPr sz="1100" dirty="0">
                <a:cs typeface="Arial"/>
              </a:rPr>
              <a:t>a</a:t>
            </a:r>
            <a:r>
              <a:rPr sz="1100" spc="-5" dirty="0">
                <a:cs typeface="Arial"/>
              </a:rPr>
              <a:t>n</a:t>
            </a:r>
            <a:r>
              <a:rPr sz="1100" dirty="0">
                <a:cs typeface="Arial"/>
              </a:rPr>
              <a:t>t</a:t>
            </a:r>
            <a:r>
              <a:rPr sz="1100" spc="-15" dirty="0">
                <a:cs typeface="Arial"/>
              </a:rPr>
              <a:t>a</a:t>
            </a:r>
            <a:r>
              <a:rPr sz="1100" spc="-5" dirty="0">
                <a:cs typeface="Arial"/>
              </a:rPr>
              <a:t>g</a:t>
            </a:r>
            <a:r>
              <a:rPr sz="1100" dirty="0">
                <a:cs typeface="Arial"/>
              </a:rPr>
              <a:t>e</a:t>
            </a:r>
            <a:r>
              <a:rPr sz="1100" spc="120" dirty="0">
                <a:cs typeface="Arial"/>
              </a:rPr>
              <a:t> </a:t>
            </a:r>
            <a:r>
              <a:rPr sz="1100" spc="-5" dirty="0">
                <a:cs typeface="Arial"/>
              </a:rPr>
              <a:t>Pla</a:t>
            </a:r>
            <a:r>
              <a:rPr sz="1100" dirty="0">
                <a:cs typeface="Arial"/>
              </a:rPr>
              <a:t>n</a:t>
            </a:r>
            <a:r>
              <a:rPr sz="1100" spc="110" dirty="0">
                <a:cs typeface="Arial"/>
              </a:rPr>
              <a:t> </a:t>
            </a:r>
            <a:r>
              <a:rPr sz="1100" spc="-10" dirty="0">
                <a:cs typeface="Arial"/>
              </a:rPr>
              <a:t>(l</a:t>
            </a:r>
            <a:r>
              <a:rPr sz="1100" spc="-5" dirty="0">
                <a:cs typeface="Arial"/>
              </a:rPr>
              <a:t>i</a:t>
            </a:r>
            <a:r>
              <a:rPr sz="1100" spc="10" dirty="0">
                <a:cs typeface="Arial"/>
              </a:rPr>
              <a:t>k</a:t>
            </a:r>
            <a:r>
              <a:rPr sz="1100" dirty="0">
                <a:cs typeface="Arial"/>
              </a:rPr>
              <a:t>e</a:t>
            </a:r>
            <a:r>
              <a:rPr sz="1100" spc="125" dirty="0">
                <a:cs typeface="Arial"/>
              </a:rPr>
              <a:t> </a:t>
            </a:r>
            <a:r>
              <a:rPr sz="1100" spc="-5" dirty="0">
                <a:cs typeface="Arial"/>
              </a:rPr>
              <a:t>an H</a:t>
            </a:r>
            <a:r>
              <a:rPr sz="1100" spc="-20" dirty="0">
                <a:cs typeface="Arial"/>
              </a:rPr>
              <a:t>M</a:t>
            </a:r>
            <a:r>
              <a:rPr sz="1100" dirty="0">
                <a:cs typeface="Arial"/>
              </a:rPr>
              <a:t>O</a:t>
            </a:r>
            <a:r>
              <a:rPr sz="1100" spc="70" dirty="0">
                <a:cs typeface="Arial"/>
              </a:rPr>
              <a:t> </a:t>
            </a:r>
            <a:r>
              <a:rPr sz="1100" spc="-15" dirty="0">
                <a:cs typeface="Arial"/>
              </a:rPr>
              <a:t>o</a:t>
            </a:r>
            <a:r>
              <a:rPr sz="1100" dirty="0">
                <a:cs typeface="Arial"/>
              </a:rPr>
              <a:t>r</a:t>
            </a:r>
            <a:r>
              <a:rPr sz="1100" spc="70" dirty="0">
                <a:cs typeface="Arial"/>
              </a:rPr>
              <a:t> </a:t>
            </a:r>
            <a:r>
              <a:rPr sz="1100" spc="-5" dirty="0">
                <a:cs typeface="Arial"/>
              </a:rPr>
              <a:t>P</a:t>
            </a:r>
            <a:r>
              <a:rPr sz="1100" spc="-20" dirty="0">
                <a:cs typeface="Arial"/>
              </a:rPr>
              <a:t>P</a:t>
            </a:r>
            <a:r>
              <a:rPr sz="1100" spc="-10" dirty="0">
                <a:cs typeface="Arial"/>
              </a:rPr>
              <a:t>O</a:t>
            </a:r>
            <a:r>
              <a:rPr sz="1100" dirty="0">
                <a:cs typeface="Arial"/>
              </a:rPr>
              <a:t>)</a:t>
            </a:r>
            <a:r>
              <a:rPr sz="1100" spc="55" dirty="0">
                <a:cs typeface="Arial"/>
              </a:rPr>
              <a:t> </a:t>
            </a:r>
            <a:r>
              <a:rPr sz="1100" dirty="0">
                <a:cs typeface="Arial"/>
              </a:rPr>
              <a:t>th</a:t>
            </a:r>
            <a:r>
              <a:rPr sz="1100" spc="-20" dirty="0">
                <a:cs typeface="Arial"/>
              </a:rPr>
              <a:t>a</a:t>
            </a:r>
            <a:r>
              <a:rPr sz="1100" dirty="0">
                <a:cs typeface="Arial"/>
              </a:rPr>
              <a:t>t</a:t>
            </a:r>
            <a:r>
              <a:rPr sz="1100" spc="55" dirty="0">
                <a:cs typeface="Arial"/>
              </a:rPr>
              <a:t> </a:t>
            </a:r>
            <a:r>
              <a:rPr sz="1100" spc="-25" dirty="0">
                <a:cs typeface="Arial"/>
              </a:rPr>
              <a:t>o</a:t>
            </a:r>
            <a:r>
              <a:rPr sz="1100" spc="-10" dirty="0">
                <a:cs typeface="Arial"/>
              </a:rPr>
              <a:t>f</a:t>
            </a:r>
            <a:r>
              <a:rPr sz="1100" spc="15" dirty="0">
                <a:cs typeface="Arial"/>
              </a:rPr>
              <a:t>f</a:t>
            </a:r>
            <a:r>
              <a:rPr sz="1100" spc="-30" dirty="0">
                <a:cs typeface="Arial"/>
              </a:rPr>
              <a:t>e</a:t>
            </a:r>
            <a:r>
              <a:rPr sz="1100" dirty="0">
                <a:cs typeface="Arial"/>
              </a:rPr>
              <a:t>rs</a:t>
            </a:r>
            <a:r>
              <a:rPr sz="1100" spc="50" dirty="0">
                <a:cs typeface="Arial"/>
              </a:rPr>
              <a:t> </a:t>
            </a:r>
            <a:r>
              <a:rPr sz="1100" spc="-15" dirty="0">
                <a:cs typeface="Arial"/>
              </a:rPr>
              <a:t>p</a:t>
            </a:r>
            <a:r>
              <a:rPr sz="1100" dirty="0">
                <a:cs typeface="Arial"/>
              </a:rPr>
              <a:t>res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a:t>
            </a:r>
            <a:r>
              <a:rPr sz="1100" spc="60"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60" dirty="0">
                <a:cs typeface="Arial"/>
              </a:rPr>
              <a:t> </a:t>
            </a:r>
            <a:r>
              <a:rPr sz="1100" dirty="0">
                <a:cs typeface="Arial"/>
              </a:rPr>
              <a:t>c</a:t>
            </a:r>
            <a:r>
              <a:rPr sz="1100" spc="-1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a:t>
            </a:r>
            <a:r>
              <a:rPr sz="1100" spc="70" dirty="0">
                <a:cs typeface="Arial"/>
              </a:rPr>
              <a:t> </a:t>
            </a:r>
            <a:r>
              <a:rPr sz="1100" spc="-5" dirty="0">
                <a:cs typeface="Arial"/>
              </a:rPr>
              <a:t>Al</a:t>
            </a:r>
            <a:r>
              <a:rPr sz="1100" dirty="0">
                <a:cs typeface="Arial"/>
              </a:rPr>
              <a:t>l</a:t>
            </a:r>
            <a:r>
              <a:rPr sz="1100" spc="70" dirty="0">
                <a:cs typeface="Arial"/>
              </a:rPr>
              <a:t> </a:t>
            </a:r>
            <a:r>
              <a:rPr sz="1100" spc="-20" dirty="0">
                <a:cs typeface="Arial"/>
              </a:rPr>
              <a:t>M</a:t>
            </a:r>
            <a:r>
              <a:rPr sz="1100" spc="-5" dirty="0">
                <a:cs typeface="Arial"/>
              </a:rPr>
              <a:t>edi</a:t>
            </a:r>
            <a:r>
              <a:rPr sz="1100" dirty="0">
                <a:cs typeface="Arial"/>
              </a:rPr>
              <a:t>c</a:t>
            </a:r>
            <a:r>
              <a:rPr sz="1100" spc="-15" dirty="0">
                <a:cs typeface="Arial"/>
              </a:rPr>
              <a:t>a</a:t>
            </a:r>
            <a:r>
              <a:rPr sz="1100" dirty="0">
                <a:cs typeface="Arial"/>
              </a:rPr>
              <a:t>re</a:t>
            </a:r>
            <a:r>
              <a:rPr sz="1100" spc="60"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60" dirty="0">
                <a:cs typeface="Arial"/>
              </a:rPr>
              <a:t> </a:t>
            </a:r>
            <a:r>
              <a:rPr sz="1100" spc="-5" dirty="0">
                <a:cs typeface="Arial"/>
              </a:rPr>
              <a:t>p</a:t>
            </a:r>
            <a:r>
              <a:rPr sz="1100" spc="-20" dirty="0">
                <a:cs typeface="Arial"/>
              </a:rPr>
              <a:t>l</a:t>
            </a:r>
            <a:r>
              <a:rPr sz="1100" spc="-5" dirty="0">
                <a:cs typeface="Arial"/>
              </a:rPr>
              <a:t>an</a:t>
            </a:r>
            <a:r>
              <a:rPr sz="1100" dirty="0">
                <a:cs typeface="Arial"/>
              </a:rPr>
              <a:t>s</a:t>
            </a:r>
            <a:r>
              <a:rPr sz="1100" spc="65" dirty="0">
                <a:cs typeface="Arial"/>
              </a:rPr>
              <a:t> </a:t>
            </a:r>
            <a:r>
              <a:rPr sz="1100" spc="-15" dirty="0">
                <a:cs typeface="Arial"/>
              </a:rPr>
              <a:t>p</a:t>
            </a:r>
            <a:r>
              <a:rPr sz="1100" dirty="0">
                <a:cs typeface="Arial"/>
              </a:rPr>
              <a:t>r</a:t>
            </a:r>
            <a:r>
              <a:rPr sz="1100" spc="-5" dirty="0">
                <a:cs typeface="Arial"/>
              </a:rPr>
              <a:t>o</a:t>
            </a:r>
            <a:r>
              <a:rPr sz="1100" spc="-25" dirty="0">
                <a:cs typeface="Arial"/>
              </a:rPr>
              <a:t>v</a:t>
            </a:r>
            <a:r>
              <a:rPr sz="1100" spc="-5" dirty="0">
                <a:cs typeface="Arial"/>
              </a:rPr>
              <a:t>id</a:t>
            </a:r>
            <a:r>
              <a:rPr sz="1100" dirty="0">
                <a:cs typeface="Arial"/>
              </a:rPr>
              <a:t>e</a:t>
            </a:r>
            <a:r>
              <a:rPr sz="1100" spc="60" dirty="0">
                <a:cs typeface="Arial"/>
              </a:rPr>
              <a:t> </a:t>
            </a:r>
            <a:r>
              <a:rPr sz="1100" spc="-15" dirty="0">
                <a:cs typeface="Arial"/>
              </a:rPr>
              <a:t>a</a:t>
            </a:r>
            <a:r>
              <a:rPr sz="1100" dirty="0">
                <a:cs typeface="Arial"/>
              </a:rPr>
              <a:t>t</a:t>
            </a:r>
            <a:r>
              <a:rPr sz="1100" spc="70" dirty="0">
                <a:cs typeface="Arial"/>
              </a:rPr>
              <a:t> </a:t>
            </a:r>
            <a:r>
              <a:rPr sz="1100" spc="-5" dirty="0">
                <a:cs typeface="Arial"/>
              </a:rPr>
              <a:t>l</a:t>
            </a:r>
            <a:r>
              <a:rPr sz="1100" spc="-15" dirty="0">
                <a:cs typeface="Arial"/>
              </a:rPr>
              <a:t>e</a:t>
            </a:r>
            <a:r>
              <a:rPr sz="1100" dirty="0">
                <a:cs typeface="Arial"/>
              </a:rPr>
              <a:t>a</a:t>
            </a:r>
            <a:r>
              <a:rPr sz="1100" spc="-15" dirty="0">
                <a:cs typeface="Arial"/>
              </a:rPr>
              <a:t>s</a:t>
            </a:r>
            <a:r>
              <a:rPr sz="1100" dirty="0">
                <a:cs typeface="Arial"/>
              </a:rPr>
              <a:t>t</a:t>
            </a:r>
            <a:r>
              <a:rPr sz="1100" spc="70" dirty="0">
                <a:cs typeface="Arial"/>
              </a:rPr>
              <a:t> </a:t>
            </a:r>
            <a:r>
              <a:rPr sz="1100" dirty="0">
                <a:cs typeface="Arial"/>
              </a:rPr>
              <a:t>a</a:t>
            </a:r>
            <a:r>
              <a:rPr sz="1100" spc="50" dirty="0">
                <a:cs typeface="Arial"/>
              </a:rPr>
              <a:t> </a:t>
            </a:r>
            <a:r>
              <a:rPr sz="1100" spc="-15" dirty="0">
                <a:cs typeface="Arial"/>
              </a:rPr>
              <a:t>s</a:t>
            </a:r>
            <a:r>
              <a:rPr sz="1100" spc="-10" dirty="0">
                <a:cs typeface="Arial"/>
              </a:rPr>
              <a:t>t</a:t>
            </a:r>
            <a:r>
              <a:rPr sz="1100" spc="-15" dirty="0">
                <a:cs typeface="Arial"/>
              </a:rPr>
              <a:t>a</a:t>
            </a:r>
            <a:r>
              <a:rPr sz="1100" spc="-5" dirty="0">
                <a:cs typeface="Arial"/>
              </a:rPr>
              <a:t>n</a:t>
            </a:r>
            <a:r>
              <a:rPr sz="1100" spc="-15" dirty="0">
                <a:cs typeface="Arial"/>
              </a:rPr>
              <a:t>d</a:t>
            </a:r>
            <a:r>
              <a:rPr sz="1100" spc="-5" dirty="0">
                <a:cs typeface="Arial"/>
              </a:rPr>
              <a:t>a</a:t>
            </a:r>
            <a:r>
              <a:rPr sz="1100" dirty="0">
                <a:cs typeface="Arial"/>
              </a:rPr>
              <a:t>rd </a:t>
            </a:r>
            <a:r>
              <a:rPr sz="1100" spc="-5" dirty="0">
                <a:cs typeface="Arial"/>
              </a:rPr>
              <a:t>le</a:t>
            </a:r>
            <a:r>
              <a:rPr sz="1100" spc="-25" dirty="0">
                <a:cs typeface="Arial"/>
              </a:rPr>
              <a:t>v</a:t>
            </a:r>
            <a:r>
              <a:rPr sz="1100" spc="10" dirty="0">
                <a:cs typeface="Arial"/>
              </a:rPr>
              <a:t>e</a:t>
            </a:r>
            <a:r>
              <a:rPr sz="1100" dirty="0">
                <a:cs typeface="Arial"/>
              </a:rPr>
              <a:t>l </a:t>
            </a:r>
            <a:r>
              <a:rPr sz="1100" spc="-65" dirty="0">
                <a:cs typeface="Arial"/>
              </a:rPr>
              <a:t> </a:t>
            </a:r>
            <a:r>
              <a:rPr sz="1100" spc="-5" dirty="0">
                <a:cs typeface="Arial"/>
              </a:rPr>
              <a:t>o</a:t>
            </a:r>
            <a:r>
              <a:rPr sz="1100" dirty="0">
                <a:cs typeface="Arial"/>
              </a:rPr>
              <a:t>f </a:t>
            </a:r>
            <a:r>
              <a:rPr sz="1100" spc="-55"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dirty="0">
                <a:cs typeface="Arial"/>
              </a:rPr>
              <a:t>e </a:t>
            </a:r>
            <a:r>
              <a:rPr sz="1100" spc="-65" dirty="0">
                <a:cs typeface="Arial"/>
              </a:rPr>
              <a:t> </a:t>
            </a:r>
            <a:r>
              <a:rPr sz="1100" dirty="0">
                <a:cs typeface="Arial"/>
              </a:rPr>
              <a:t>s</a:t>
            </a:r>
            <a:r>
              <a:rPr sz="1100" spc="-15" dirty="0">
                <a:cs typeface="Arial"/>
              </a:rPr>
              <a:t>e</a:t>
            </a:r>
            <a:r>
              <a:rPr sz="1100" dirty="0">
                <a:cs typeface="Arial"/>
              </a:rPr>
              <a:t>t </a:t>
            </a:r>
            <a:r>
              <a:rPr sz="1100" spc="-55" dirty="0">
                <a:cs typeface="Arial"/>
              </a:rPr>
              <a:t> </a:t>
            </a:r>
            <a:r>
              <a:rPr sz="1100" spc="-15" dirty="0">
                <a:cs typeface="Arial"/>
              </a:rPr>
              <a:t>b</a:t>
            </a:r>
            <a:r>
              <a:rPr sz="1100" dirty="0">
                <a:cs typeface="Arial"/>
              </a:rPr>
              <a:t>y </a:t>
            </a:r>
            <a:r>
              <a:rPr sz="1100" spc="-6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a:t>
            </a:r>
            <a:r>
              <a:rPr sz="1100" spc="-15" dirty="0">
                <a:cs typeface="Arial"/>
              </a:rPr>
              <a:t>e</a:t>
            </a:r>
            <a:r>
              <a:rPr sz="1100" dirty="0">
                <a:cs typeface="Arial"/>
              </a:rPr>
              <a:t>. </a:t>
            </a:r>
            <a:r>
              <a:rPr sz="1100" spc="-55" dirty="0">
                <a:cs typeface="Arial"/>
              </a:rPr>
              <a:t> </a:t>
            </a:r>
            <a:r>
              <a:rPr sz="1100" spc="-5" dirty="0">
                <a:cs typeface="Arial"/>
              </a:rPr>
              <a:t>S</a:t>
            </a:r>
            <a:r>
              <a:rPr sz="1100" spc="-15" dirty="0">
                <a:cs typeface="Arial"/>
              </a:rPr>
              <a:t>o</a:t>
            </a:r>
            <a:r>
              <a:rPr sz="1100" dirty="0">
                <a:cs typeface="Arial"/>
              </a:rPr>
              <a:t>me </a:t>
            </a:r>
            <a:r>
              <a:rPr sz="1100" spc="-65" dirty="0">
                <a:cs typeface="Arial"/>
              </a:rPr>
              <a:t> </a:t>
            </a:r>
            <a:r>
              <a:rPr sz="1100" spc="-5" dirty="0">
                <a:cs typeface="Arial"/>
              </a:rPr>
              <a:t>plan</a:t>
            </a:r>
            <a:r>
              <a:rPr sz="1100" dirty="0">
                <a:cs typeface="Arial"/>
              </a:rPr>
              <a:t>s </a:t>
            </a:r>
            <a:r>
              <a:rPr sz="1100" spc="-60" dirty="0">
                <a:cs typeface="Arial"/>
              </a:rPr>
              <a:t> </a:t>
            </a:r>
            <a:r>
              <a:rPr sz="1100" spc="-10" dirty="0">
                <a:cs typeface="Arial"/>
              </a:rPr>
              <a:t>m</a:t>
            </a:r>
            <a:r>
              <a:rPr sz="1100" spc="-5" dirty="0">
                <a:cs typeface="Arial"/>
              </a:rPr>
              <a:t>a</a:t>
            </a:r>
            <a:r>
              <a:rPr sz="1100" dirty="0">
                <a:cs typeface="Arial"/>
              </a:rPr>
              <a:t>y </a:t>
            </a:r>
            <a:r>
              <a:rPr sz="1100" spc="-60" dirty="0">
                <a:cs typeface="Arial"/>
              </a:rPr>
              <a:t> </a:t>
            </a:r>
            <a:r>
              <a:rPr sz="1100" spc="-5" dirty="0">
                <a:cs typeface="Arial"/>
              </a:rPr>
              <a:t>al</a:t>
            </a:r>
            <a:r>
              <a:rPr sz="1100" dirty="0">
                <a:cs typeface="Arial"/>
              </a:rPr>
              <a:t>so </a:t>
            </a:r>
            <a:r>
              <a:rPr sz="1100" spc="-65" dirty="0">
                <a:cs typeface="Arial"/>
              </a:rPr>
              <a:t> </a:t>
            </a:r>
            <a:r>
              <a:rPr sz="1100" spc="-15" dirty="0">
                <a:cs typeface="Arial"/>
              </a:rPr>
              <a:t>o</a:t>
            </a:r>
            <a:r>
              <a:rPr sz="1100" spc="-10" dirty="0">
                <a:cs typeface="Arial"/>
              </a:rPr>
              <a:t>f</a:t>
            </a:r>
            <a:r>
              <a:rPr sz="1100" spc="15" dirty="0">
                <a:cs typeface="Arial"/>
              </a:rPr>
              <a:t>f</a:t>
            </a:r>
            <a:r>
              <a:rPr sz="1100" spc="-15" dirty="0">
                <a:cs typeface="Arial"/>
              </a:rPr>
              <a:t>e</a:t>
            </a:r>
            <a:r>
              <a:rPr sz="1100" dirty="0">
                <a:cs typeface="Arial"/>
              </a:rPr>
              <a:t>r </a:t>
            </a:r>
            <a:r>
              <a:rPr sz="1100" spc="-60" dirty="0">
                <a:cs typeface="Arial"/>
              </a:rPr>
              <a:t> </a:t>
            </a:r>
            <a:r>
              <a:rPr sz="1100" dirty="0">
                <a:cs typeface="Arial"/>
              </a:rPr>
              <a:t>m</a:t>
            </a:r>
            <a:r>
              <a:rPr sz="1100" spc="-15" dirty="0">
                <a:cs typeface="Arial"/>
              </a:rPr>
              <a:t>o</a:t>
            </a:r>
            <a:r>
              <a:rPr sz="1100" spc="-10" dirty="0">
                <a:cs typeface="Arial"/>
              </a:rPr>
              <a:t>r</a:t>
            </a:r>
            <a:r>
              <a:rPr sz="1100" dirty="0">
                <a:cs typeface="Arial"/>
              </a:rPr>
              <a:t>e </a:t>
            </a:r>
            <a:r>
              <a:rPr sz="1100" spc="-75" dirty="0">
                <a:cs typeface="Arial"/>
              </a:rPr>
              <a:t> </a:t>
            </a:r>
            <a:r>
              <a:rPr sz="1100" dirty="0">
                <a:cs typeface="Arial"/>
              </a:rPr>
              <a:t>co</a:t>
            </a:r>
            <a:r>
              <a:rPr sz="1100" spc="-25" dirty="0">
                <a:cs typeface="Arial"/>
              </a:rPr>
              <a:t>v</a:t>
            </a:r>
            <a:r>
              <a:rPr sz="1100" spc="-5" dirty="0">
                <a:cs typeface="Arial"/>
              </a:rPr>
              <a:t>e</a:t>
            </a:r>
            <a:r>
              <a:rPr sz="1100" dirty="0">
                <a:cs typeface="Arial"/>
              </a:rPr>
              <a:t>r</a:t>
            </a:r>
            <a:r>
              <a:rPr sz="1100" spc="-5" dirty="0">
                <a:cs typeface="Arial"/>
              </a:rPr>
              <a:t>ag</a:t>
            </a:r>
            <a:r>
              <a:rPr sz="1100" dirty="0">
                <a:cs typeface="Arial"/>
              </a:rPr>
              <a:t>e </a:t>
            </a:r>
            <a:r>
              <a:rPr sz="1100" spc="-90" dirty="0">
                <a:cs typeface="Arial"/>
              </a:rPr>
              <a:t> </a:t>
            </a:r>
            <a:r>
              <a:rPr sz="1100" spc="15" dirty="0">
                <a:cs typeface="Arial"/>
              </a:rPr>
              <a:t>f</a:t>
            </a:r>
            <a:r>
              <a:rPr sz="1100" spc="-15" dirty="0">
                <a:cs typeface="Arial"/>
              </a:rPr>
              <a:t>o</a:t>
            </a:r>
            <a:r>
              <a:rPr sz="1100" dirty="0">
                <a:cs typeface="Arial"/>
              </a:rPr>
              <a:t>r </a:t>
            </a:r>
            <a:r>
              <a:rPr sz="1100" spc="-60" dirty="0">
                <a:cs typeface="Arial"/>
              </a:rPr>
              <a:t> </a:t>
            </a:r>
            <a:r>
              <a:rPr sz="1100" dirty="0">
                <a:cs typeface="Arial"/>
              </a:rPr>
              <a:t>a </a:t>
            </a:r>
            <a:r>
              <a:rPr sz="1100" spc="-65" dirty="0">
                <a:cs typeface="Arial"/>
              </a:rPr>
              <a:t> </a:t>
            </a:r>
            <a:r>
              <a:rPr sz="1100" spc="-5" dirty="0">
                <a:cs typeface="Arial"/>
              </a:rPr>
              <a:t>hig</a:t>
            </a:r>
            <a:r>
              <a:rPr sz="1100" dirty="0">
                <a:cs typeface="Arial"/>
              </a:rPr>
              <a:t>h</a:t>
            </a:r>
            <a:r>
              <a:rPr sz="1100" spc="-20" dirty="0">
                <a:cs typeface="Arial"/>
              </a:rPr>
              <a:t>e</a:t>
            </a:r>
            <a:r>
              <a:rPr sz="1100" dirty="0">
                <a:cs typeface="Arial"/>
              </a:rPr>
              <a:t>r </a:t>
            </a:r>
            <a:r>
              <a:rPr sz="1100" spc="-70" dirty="0">
                <a:cs typeface="Arial"/>
              </a:rPr>
              <a:t> </a:t>
            </a:r>
            <a:r>
              <a:rPr sz="1100" dirty="0">
                <a:cs typeface="Arial"/>
              </a:rPr>
              <a:t>m</a:t>
            </a:r>
            <a:r>
              <a:rPr sz="1100" spc="-5" dirty="0">
                <a:cs typeface="Arial"/>
              </a:rPr>
              <a:t>o</a:t>
            </a:r>
            <a:r>
              <a:rPr sz="1100" dirty="0">
                <a:cs typeface="Arial"/>
              </a:rPr>
              <a:t>n</a:t>
            </a:r>
            <a:r>
              <a:rPr sz="1100" spc="-10" dirty="0">
                <a:cs typeface="Arial"/>
              </a:rPr>
              <a:t>t</a:t>
            </a:r>
            <a:r>
              <a:rPr sz="1100" spc="-5" dirty="0">
                <a:cs typeface="Arial"/>
              </a:rPr>
              <a:t>hl</a:t>
            </a:r>
            <a:r>
              <a:rPr sz="1100" dirty="0">
                <a:cs typeface="Arial"/>
              </a:rPr>
              <a:t>y </a:t>
            </a:r>
            <a:r>
              <a:rPr sz="1100" spc="-5" dirty="0">
                <a:cs typeface="Arial"/>
              </a:rPr>
              <a:t>p</a:t>
            </a:r>
            <a:r>
              <a:rPr sz="1100" dirty="0">
                <a:cs typeface="Arial"/>
              </a:rPr>
              <a:t>r</a:t>
            </a:r>
            <a:r>
              <a:rPr sz="1100" spc="-5" dirty="0">
                <a:cs typeface="Arial"/>
              </a:rPr>
              <a:t>e</a:t>
            </a:r>
            <a:r>
              <a:rPr sz="1100" dirty="0">
                <a:cs typeface="Arial"/>
              </a:rPr>
              <a:t>m</a:t>
            </a:r>
            <a:r>
              <a:rPr sz="1100" spc="-5" dirty="0">
                <a:cs typeface="Arial"/>
              </a:rPr>
              <a:t>i</a:t>
            </a:r>
            <a:r>
              <a:rPr sz="1100" spc="-15" dirty="0">
                <a:cs typeface="Arial"/>
              </a:rPr>
              <a:t>u</a:t>
            </a:r>
            <a:r>
              <a:rPr sz="1100" dirty="0">
                <a:cs typeface="Arial"/>
              </a:rPr>
              <a:t>m.</a:t>
            </a:r>
          </a:p>
          <a:p>
            <a:pPr>
              <a:lnSpc>
                <a:spcPts val="1200"/>
              </a:lnSpc>
              <a:spcBef>
                <a:spcPts val="0"/>
              </a:spcBef>
              <a:buFont typeface="Arial"/>
              <a:buAutoNum type="arabicPeriod"/>
            </a:pPr>
            <a:endParaRPr sz="1200" dirty="0"/>
          </a:p>
          <a:p>
            <a:pPr marL="241300" marR="8255" indent="-228600" algn="just">
              <a:lnSpc>
                <a:spcPts val="1320"/>
              </a:lnSpc>
              <a:buSzPct val="109090"/>
              <a:buFont typeface="Arial"/>
              <a:buAutoNum type="arabicPeriod"/>
              <a:tabLst>
                <a:tab pos="241300" algn="l"/>
              </a:tabLst>
            </a:pPr>
            <a:r>
              <a:rPr lang="en-US" sz="1100" spc="-10" dirty="0">
                <a:cs typeface="Arial"/>
              </a:rPr>
              <a:t>CSE Insurance Group</a:t>
            </a:r>
            <a:r>
              <a:rPr sz="1100" spc="70" dirty="0">
                <a:cs typeface="Arial"/>
              </a:rPr>
              <a:t> </a:t>
            </a:r>
            <a:r>
              <a:rPr sz="1100" spc="-15" dirty="0">
                <a:cs typeface="Arial"/>
              </a:rPr>
              <a:t>h</a:t>
            </a:r>
            <a:r>
              <a:rPr sz="1100" spc="-5" dirty="0">
                <a:cs typeface="Arial"/>
              </a:rPr>
              <a:t>a</a:t>
            </a:r>
            <a:r>
              <a:rPr sz="1100" dirty="0">
                <a:cs typeface="Arial"/>
              </a:rPr>
              <a:t>s</a:t>
            </a:r>
            <a:r>
              <a:rPr sz="1100" spc="75" dirty="0">
                <a:cs typeface="Arial"/>
              </a:rPr>
              <a:t> </a:t>
            </a:r>
            <a:r>
              <a:rPr sz="1100" spc="-15" dirty="0">
                <a:cs typeface="Arial"/>
              </a:rPr>
              <a:t>de</a:t>
            </a:r>
            <a:r>
              <a:rPr sz="1100" dirty="0">
                <a:cs typeface="Arial"/>
              </a:rPr>
              <a:t>t</a:t>
            </a:r>
            <a:r>
              <a:rPr sz="1100" spc="-5" dirty="0">
                <a:cs typeface="Arial"/>
              </a:rPr>
              <a:t>e</a:t>
            </a:r>
            <a:r>
              <a:rPr sz="1100" spc="-35" dirty="0">
                <a:cs typeface="Arial"/>
              </a:rPr>
              <a:t>r</a:t>
            </a:r>
            <a:r>
              <a:rPr sz="1100" dirty="0">
                <a:cs typeface="Arial"/>
              </a:rPr>
              <a:t>m</a:t>
            </a:r>
            <a:r>
              <a:rPr sz="1100" spc="-5" dirty="0">
                <a:cs typeface="Arial"/>
              </a:rPr>
              <a:t>in</a:t>
            </a:r>
            <a:r>
              <a:rPr sz="1100" spc="-15" dirty="0">
                <a:cs typeface="Arial"/>
              </a:rPr>
              <a:t>e</a:t>
            </a:r>
            <a:r>
              <a:rPr sz="1100" dirty="0">
                <a:cs typeface="Arial"/>
              </a:rPr>
              <a:t>d</a:t>
            </a:r>
            <a:r>
              <a:rPr sz="1100" spc="75" dirty="0">
                <a:cs typeface="Arial"/>
              </a:rPr>
              <a:t> </a:t>
            </a:r>
            <a:r>
              <a:rPr sz="1100" spc="5" dirty="0">
                <a:cs typeface="Arial"/>
              </a:rPr>
              <a:t>t</a:t>
            </a:r>
            <a:r>
              <a:rPr sz="1100" spc="-30" dirty="0">
                <a:cs typeface="Arial"/>
              </a:rPr>
              <a:t>h</a:t>
            </a:r>
            <a:r>
              <a:rPr sz="1100" spc="-5" dirty="0">
                <a:cs typeface="Arial"/>
              </a:rPr>
              <a:t>a</a:t>
            </a:r>
            <a:r>
              <a:rPr sz="1100" dirty="0">
                <a:cs typeface="Arial"/>
              </a:rPr>
              <a:t>t</a:t>
            </a:r>
            <a:r>
              <a:rPr sz="1100" spc="70" dirty="0">
                <a:cs typeface="Arial"/>
              </a:rPr>
              <a:t> </a:t>
            </a:r>
            <a:r>
              <a:rPr sz="1100" dirty="0">
                <a:cs typeface="Arial"/>
              </a:rPr>
              <a:t>the</a:t>
            </a:r>
            <a:r>
              <a:rPr sz="1100" spc="85" dirty="0">
                <a:cs typeface="Arial"/>
              </a:rPr>
              <a:t> </a:t>
            </a:r>
            <a:r>
              <a:rPr sz="1100" spc="-15" dirty="0">
                <a:cs typeface="Arial"/>
              </a:rPr>
              <a:t>p</a:t>
            </a:r>
            <a:r>
              <a:rPr sz="1100" dirty="0">
                <a:cs typeface="Arial"/>
              </a:rPr>
              <a:t>re</a:t>
            </a:r>
            <a:r>
              <a:rPr sz="1100" spc="-15" dirty="0">
                <a:cs typeface="Arial"/>
              </a:rPr>
              <a:t>sc</a:t>
            </a:r>
            <a:r>
              <a:rPr sz="1100" dirty="0">
                <a:cs typeface="Arial"/>
              </a:rPr>
              <a:t>r</a:t>
            </a:r>
            <a:r>
              <a:rPr sz="1100" spc="-5" dirty="0">
                <a:cs typeface="Arial"/>
              </a:rPr>
              <a:t>ip</a:t>
            </a:r>
            <a:r>
              <a:rPr sz="1100" spc="5" dirty="0">
                <a:cs typeface="Arial"/>
              </a:rPr>
              <a:t>t</a:t>
            </a:r>
            <a:r>
              <a:rPr sz="1100" spc="-5" dirty="0">
                <a:cs typeface="Arial"/>
              </a:rPr>
              <a:t>io</a:t>
            </a:r>
            <a:r>
              <a:rPr sz="1100" dirty="0">
                <a:cs typeface="Arial"/>
              </a:rPr>
              <a:t>n</a:t>
            </a:r>
            <a:r>
              <a:rPr sz="1100" spc="85" dirty="0">
                <a:cs typeface="Arial"/>
              </a:rPr>
              <a:t> </a:t>
            </a:r>
            <a:r>
              <a:rPr sz="1100" spc="-15" dirty="0">
                <a:cs typeface="Arial"/>
              </a:rPr>
              <a:t>d</a:t>
            </a:r>
            <a:r>
              <a:rPr sz="1100" spc="-10" dirty="0">
                <a:cs typeface="Arial"/>
              </a:rPr>
              <a:t>r</a:t>
            </a:r>
            <a:r>
              <a:rPr sz="1100" spc="-15" dirty="0">
                <a:cs typeface="Arial"/>
              </a:rPr>
              <a:t>u</a:t>
            </a:r>
            <a:r>
              <a:rPr sz="1100" dirty="0">
                <a:cs typeface="Arial"/>
              </a:rPr>
              <a:t>g</a:t>
            </a:r>
            <a:r>
              <a:rPr sz="1100" spc="85" dirty="0">
                <a:cs typeface="Arial"/>
              </a:rPr>
              <a:t> </a:t>
            </a:r>
            <a:r>
              <a:rPr sz="1100" dirty="0">
                <a:cs typeface="Arial"/>
              </a:rPr>
              <a:t>co</a:t>
            </a:r>
            <a:r>
              <a:rPr sz="1100" spc="-25" dirty="0">
                <a:cs typeface="Arial"/>
              </a:rPr>
              <a:t>v</a:t>
            </a:r>
            <a:r>
              <a:rPr sz="1100" spc="-5" dirty="0">
                <a:cs typeface="Arial"/>
              </a:rPr>
              <a:t>e</a:t>
            </a:r>
            <a:r>
              <a:rPr sz="1100" dirty="0">
                <a:cs typeface="Arial"/>
              </a:rPr>
              <a:t>r</a:t>
            </a:r>
            <a:r>
              <a:rPr sz="1100" spc="-5" dirty="0">
                <a:cs typeface="Arial"/>
              </a:rPr>
              <a:t>ag</a:t>
            </a:r>
            <a:r>
              <a:rPr sz="1100" dirty="0">
                <a:cs typeface="Arial"/>
              </a:rPr>
              <a:t>e</a:t>
            </a:r>
            <a:r>
              <a:rPr sz="1100" spc="75" dirty="0">
                <a:cs typeface="Arial"/>
              </a:rPr>
              <a:t> </a:t>
            </a:r>
            <a:r>
              <a:rPr sz="1100" spc="-30" dirty="0">
                <a:cs typeface="Arial"/>
              </a:rPr>
              <a:t>o</a:t>
            </a:r>
            <a:r>
              <a:rPr sz="1100" spc="-10" dirty="0">
                <a:cs typeface="Arial"/>
              </a:rPr>
              <a:t>f</a:t>
            </a:r>
            <a:r>
              <a:rPr sz="1100" dirty="0">
                <a:cs typeface="Arial"/>
              </a:rPr>
              <a:t>f</a:t>
            </a:r>
            <a:r>
              <a:rPr sz="1100" spc="-15" dirty="0">
                <a:cs typeface="Arial"/>
              </a:rPr>
              <a:t>e</a:t>
            </a:r>
            <a:r>
              <a:rPr sz="1100" dirty="0">
                <a:cs typeface="Arial"/>
              </a:rPr>
              <a:t>r</a:t>
            </a:r>
            <a:r>
              <a:rPr sz="1100" spc="-5" dirty="0">
                <a:cs typeface="Arial"/>
              </a:rPr>
              <a:t>e</a:t>
            </a:r>
            <a:r>
              <a:rPr sz="1100" dirty="0">
                <a:cs typeface="Arial"/>
              </a:rPr>
              <a:t>d</a:t>
            </a:r>
            <a:r>
              <a:rPr sz="1100" spc="75" dirty="0">
                <a:cs typeface="Arial"/>
              </a:rPr>
              <a:t> </a:t>
            </a:r>
            <a:r>
              <a:rPr sz="1100" spc="-5" dirty="0">
                <a:cs typeface="Arial"/>
              </a:rPr>
              <a:t>i</a:t>
            </a:r>
            <a:r>
              <a:rPr sz="1100" dirty="0">
                <a:cs typeface="Arial"/>
              </a:rPr>
              <a:t>s,</a:t>
            </a:r>
            <a:r>
              <a:rPr sz="1100" spc="80" dirty="0">
                <a:cs typeface="Arial"/>
              </a:rPr>
              <a:t> </a:t>
            </a:r>
            <a:r>
              <a:rPr sz="1100" spc="-5" dirty="0">
                <a:cs typeface="Arial"/>
              </a:rPr>
              <a:t>o</a:t>
            </a:r>
            <a:r>
              <a:rPr sz="1100" dirty="0">
                <a:cs typeface="Arial"/>
              </a:rPr>
              <a:t>n</a:t>
            </a:r>
            <a:r>
              <a:rPr sz="1100" spc="75" dirty="0">
                <a:cs typeface="Arial"/>
              </a:rPr>
              <a:t> </a:t>
            </a:r>
            <a:r>
              <a:rPr sz="1100" spc="-5" dirty="0">
                <a:cs typeface="Arial"/>
              </a:rPr>
              <a:t>a</a:t>
            </a:r>
            <a:r>
              <a:rPr sz="1100" spc="-25" dirty="0">
                <a:cs typeface="Arial"/>
              </a:rPr>
              <a:t>v</a:t>
            </a:r>
            <a:r>
              <a:rPr sz="1100" spc="-5" dirty="0">
                <a:cs typeface="Arial"/>
              </a:rPr>
              <a:t>e</a:t>
            </a:r>
            <a:r>
              <a:rPr sz="1100" spc="5" dirty="0">
                <a:cs typeface="Arial"/>
              </a:rPr>
              <a:t>r</a:t>
            </a:r>
            <a:r>
              <a:rPr sz="1100" spc="-5" dirty="0">
                <a:cs typeface="Arial"/>
              </a:rPr>
              <a:t>a</a:t>
            </a:r>
            <a:r>
              <a:rPr sz="1100" spc="-15" dirty="0">
                <a:cs typeface="Arial"/>
              </a:rPr>
              <a:t>g</a:t>
            </a:r>
            <a:r>
              <a:rPr sz="1100" dirty="0">
                <a:cs typeface="Arial"/>
              </a:rPr>
              <a:t>e </a:t>
            </a:r>
            <a:r>
              <a:rPr sz="1100" spc="15" dirty="0">
                <a:cs typeface="Arial"/>
              </a:rPr>
              <a:t>f</a:t>
            </a:r>
            <a:r>
              <a:rPr sz="1100" spc="-30" dirty="0">
                <a:cs typeface="Arial"/>
              </a:rPr>
              <a:t>o</a:t>
            </a:r>
            <a:r>
              <a:rPr sz="1100" dirty="0">
                <a:cs typeface="Arial"/>
              </a:rPr>
              <a:t>r </a:t>
            </a:r>
            <a:r>
              <a:rPr sz="1100" spc="60" dirty="0">
                <a:cs typeface="Arial"/>
              </a:rPr>
              <a:t> </a:t>
            </a:r>
            <a:r>
              <a:rPr sz="1100" dirty="0">
                <a:cs typeface="Arial"/>
              </a:rPr>
              <a:t>the </a:t>
            </a:r>
            <a:r>
              <a:rPr sz="1100" spc="55" dirty="0">
                <a:cs typeface="Arial"/>
              </a:rPr>
              <a:t> </a:t>
            </a:r>
            <a:r>
              <a:rPr sz="1100" spc="30" dirty="0">
                <a:cs typeface="Arial"/>
              </a:rPr>
              <a:t>Ka</a:t>
            </a:r>
            <a:r>
              <a:rPr sz="1100" spc="25" dirty="0">
                <a:cs typeface="Arial"/>
              </a:rPr>
              <a:t>i</a:t>
            </a:r>
            <a:r>
              <a:rPr sz="1100" spc="45" dirty="0">
                <a:cs typeface="Arial"/>
              </a:rPr>
              <a:t>s</a:t>
            </a:r>
            <a:r>
              <a:rPr sz="1100" spc="30" dirty="0">
                <a:cs typeface="Arial"/>
              </a:rPr>
              <a:t>e</a:t>
            </a:r>
            <a:r>
              <a:rPr sz="1100" dirty="0">
                <a:cs typeface="Arial"/>
              </a:rPr>
              <a:t>r </a:t>
            </a:r>
            <a:r>
              <a:rPr sz="1100" spc="114" dirty="0">
                <a:cs typeface="Arial"/>
              </a:rPr>
              <a:t> </a:t>
            </a:r>
            <a:r>
              <a:rPr sz="1100" spc="30" dirty="0">
                <a:cs typeface="Arial"/>
              </a:rPr>
              <a:t>a</a:t>
            </a:r>
            <a:r>
              <a:rPr sz="1100" spc="-15" dirty="0">
                <a:cs typeface="Arial"/>
              </a:rPr>
              <a:t>n</a:t>
            </a:r>
            <a:r>
              <a:rPr sz="1100" dirty="0">
                <a:cs typeface="Arial"/>
              </a:rPr>
              <a:t>d </a:t>
            </a:r>
            <a:r>
              <a:rPr sz="1100" spc="70" dirty="0">
                <a:cs typeface="Arial"/>
              </a:rPr>
              <a:t> </a:t>
            </a:r>
            <a:r>
              <a:rPr sz="1100" spc="-10" dirty="0">
                <a:cs typeface="Arial"/>
              </a:rPr>
              <a:t>C</a:t>
            </a:r>
            <a:r>
              <a:rPr sz="1100" spc="5" dirty="0">
                <a:cs typeface="Arial"/>
              </a:rPr>
              <a:t>ig</a:t>
            </a:r>
            <a:r>
              <a:rPr sz="1100" dirty="0">
                <a:cs typeface="Arial"/>
              </a:rPr>
              <a:t>na </a:t>
            </a:r>
            <a:r>
              <a:rPr sz="1100" spc="60" dirty="0">
                <a:cs typeface="Arial"/>
              </a:rPr>
              <a:t> </a:t>
            </a:r>
            <a:r>
              <a:rPr sz="1100" spc="-5" dirty="0">
                <a:cs typeface="Arial"/>
              </a:rPr>
              <a:t>pla</a:t>
            </a:r>
            <a:r>
              <a:rPr sz="1100" dirty="0">
                <a:cs typeface="Arial"/>
              </a:rPr>
              <a:t>n </a:t>
            </a:r>
            <a:r>
              <a:rPr sz="1100" spc="70" dirty="0">
                <a:cs typeface="Arial"/>
              </a:rPr>
              <a:t> </a:t>
            </a:r>
            <a:r>
              <a:rPr sz="1100" spc="-15" dirty="0">
                <a:cs typeface="Arial"/>
              </a:rPr>
              <a:t>pa</a:t>
            </a:r>
            <a:r>
              <a:rPr sz="1100" spc="-10" dirty="0">
                <a:cs typeface="Arial"/>
              </a:rPr>
              <a:t>r</a:t>
            </a:r>
            <a:r>
              <a:rPr sz="1100" spc="5" dirty="0">
                <a:cs typeface="Arial"/>
              </a:rPr>
              <a:t>t</a:t>
            </a:r>
            <a:r>
              <a:rPr sz="1100" spc="-5" dirty="0">
                <a:cs typeface="Arial"/>
              </a:rPr>
              <a:t>i</a:t>
            </a:r>
            <a:r>
              <a:rPr sz="1100" dirty="0">
                <a:cs typeface="Arial"/>
              </a:rPr>
              <a:t>c</a:t>
            </a:r>
            <a:r>
              <a:rPr sz="1100" spc="-5" dirty="0">
                <a:cs typeface="Arial"/>
              </a:rPr>
              <a:t>ipa</a:t>
            </a:r>
            <a:r>
              <a:rPr sz="1100" spc="-15" dirty="0">
                <a:cs typeface="Arial"/>
              </a:rPr>
              <a:t>n</a:t>
            </a:r>
            <a:r>
              <a:rPr sz="1100" dirty="0">
                <a:cs typeface="Arial"/>
              </a:rPr>
              <a:t>t</a:t>
            </a:r>
            <a:r>
              <a:rPr sz="1100" spc="-15" dirty="0">
                <a:cs typeface="Arial"/>
              </a:rPr>
              <a:t>s</a:t>
            </a:r>
            <a:r>
              <a:rPr sz="1100" dirty="0">
                <a:cs typeface="Arial"/>
              </a:rPr>
              <a:t>, </a:t>
            </a:r>
            <a:r>
              <a:rPr sz="1100" spc="55" dirty="0">
                <a:cs typeface="Arial"/>
              </a:rPr>
              <a:t> </a:t>
            </a:r>
            <a:r>
              <a:rPr sz="1100" spc="-5" dirty="0">
                <a:cs typeface="Arial"/>
              </a:rPr>
              <a:t>e</a:t>
            </a:r>
            <a:r>
              <a:rPr sz="1100" spc="-25" dirty="0">
                <a:cs typeface="Arial"/>
              </a:rPr>
              <a:t>x</a:t>
            </a:r>
            <a:r>
              <a:rPr sz="1100" dirty="0">
                <a:cs typeface="Arial"/>
              </a:rPr>
              <a:t>p</a:t>
            </a:r>
            <a:r>
              <a:rPr sz="1100" spc="-5" dirty="0">
                <a:cs typeface="Arial"/>
              </a:rPr>
              <a:t>e</a:t>
            </a:r>
            <a:r>
              <a:rPr sz="1100" dirty="0">
                <a:cs typeface="Arial"/>
              </a:rPr>
              <a:t>cted </a:t>
            </a:r>
            <a:r>
              <a:rPr sz="1100" spc="55" dirty="0">
                <a:cs typeface="Arial"/>
              </a:rPr>
              <a:t> </a:t>
            </a:r>
            <a:r>
              <a:rPr sz="1100" spc="5" dirty="0">
                <a:cs typeface="Arial"/>
              </a:rPr>
              <a:t>t</a:t>
            </a:r>
            <a:r>
              <a:rPr sz="1100" dirty="0">
                <a:cs typeface="Arial"/>
              </a:rPr>
              <a:t>o </a:t>
            </a:r>
            <a:r>
              <a:rPr sz="1100" spc="55" dirty="0">
                <a:cs typeface="Arial"/>
              </a:rPr>
              <a:t> </a:t>
            </a:r>
            <a:r>
              <a:rPr sz="1100" spc="-5" dirty="0">
                <a:cs typeface="Arial"/>
              </a:rPr>
              <a:t>pa</a:t>
            </a:r>
            <a:r>
              <a:rPr sz="1100" dirty="0">
                <a:cs typeface="Arial"/>
              </a:rPr>
              <a:t>y </a:t>
            </a:r>
            <a:r>
              <a:rPr sz="1100" spc="60" dirty="0">
                <a:cs typeface="Arial"/>
              </a:rPr>
              <a:t> </a:t>
            </a:r>
            <a:r>
              <a:rPr sz="1100" spc="-5" dirty="0">
                <a:cs typeface="Arial"/>
              </a:rPr>
              <a:t>ou</a:t>
            </a:r>
            <a:r>
              <a:rPr sz="1100" dirty="0">
                <a:cs typeface="Arial"/>
              </a:rPr>
              <a:t>t </a:t>
            </a:r>
            <a:r>
              <a:rPr sz="1100" spc="65" dirty="0">
                <a:cs typeface="Arial"/>
              </a:rPr>
              <a:t> </a:t>
            </a:r>
            <a:r>
              <a:rPr sz="1100" spc="-15" dirty="0">
                <a:cs typeface="Arial"/>
              </a:rPr>
              <a:t>a</a:t>
            </a:r>
            <a:r>
              <a:rPr sz="1100" dirty="0">
                <a:cs typeface="Arial"/>
              </a:rPr>
              <a:t>s </a:t>
            </a:r>
            <a:r>
              <a:rPr sz="1100" spc="75" dirty="0">
                <a:cs typeface="Arial"/>
              </a:rPr>
              <a:t> </a:t>
            </a:r>
            <a:r>
              <a:rPr sz="1100" dirty="0">
                <a:cs typeface="Arial"/>
              </a:rPr>
              <a:t>m</a:t>
            </a:r>
            <a:r>
              <a:rPr sz="1100" spc="-15" dirty="0">
                <a:cs typeface="Arial"/>
              </a:rPr>
              <a:t>uc</a:t>
            </a:r>
            <a:r>
              <a:rPr sz="1100" dirty="0">
                <a:cs typeface="Arial"/>
              </a:rPr>
              <a:t>h </a:t>
            </a:r>
            <a:r>
              <a:rPr sz="1100" spc="70" dirty="0">
                <a:cs typeface="Arial"/>
              </a:rPr>
              <a:t> </a:t>
            </a:r>
            <a:r>
              <a:rPr sz="1100" spc="-15" dirty="0">
                <a:cs typeface="Arial"/>
              </a:rPr>
              <a:t>a</a:t>
            </a:r>
            <a:r>
              <a:rPr sz="1100" dirty="0">
                <a:cs typeface="Arial"/>
              </a:rPr>
              <a:t>s </a:t>
            </a:r>
            <a:r>
              <a:rPr sz="1100" spc="70" dirty="0">
                <a:cs typeface="Arial"/>
              </a:rPr>
              <a:t> </a:t>
            </a:r>
            <a:r>
              <a:rPr sz="1100" spc="-15" dirty="0">
                <a:cs typeface="Arial"/>
              </a:rPr>
              <a:t>s</a:t>
            </a:r>
            <a:r>
              <a:rPr sz="1100" dirty="0">
                <a:cs typeface="Arial"/>
              </a:rPr>
              <a:t>t</a:t>
            </a:r>
            <a:r>
              <a:rPr sz="1100" spc="-5" dirty="0">
                <a:cs typeface="Arial"/>
              </a:rPr>
              <a:t>a</a:t>
            </a:r>
            <a:r>
              <a:rPr sz="1100" spc="-15" dirty="0">
                <a:cs typeface="Arial"/>
              </a:rPr>
              <a:t>n</a:t>
            </a:r>
            <a:r>
              <a:rPr sz="1100" spc="-5" dirty="0">
                <a:cs typeface="Arial"/>
              </a:rPr>
              <a:t>d</a:t>
            </a:r>
            <a:r>
              <a:rPr sz="1100" spc="-15" dirty="0">
                <a:cs typeface="Arial"/>
              </a:rPr>
              <a:t>a</a:t>
            </a:r>
            <a:r>
              <a:rPr sz="1100" dirty="0">
                <a:cs typeface="Arial"/>
              </a:rPr>
              <a:t>rd </a:t>
            </a:r>
            <a:r>
              <a:rPr sz="1100" spc="70" dirty="0">
                <a:cs typeface="Arial"/>
              </a:rPr>
              <a:t> </a:t>
            </a:r>
            <a:r>
              <a:rPr sz="1100" spc="-35" dirty="0">
                <a:cs typeface="Arial"/>
              </a:rPr>
              <a:t>M</a:t>
            </a:r>
            <a:r>
              <a:rPr sz="1100" spc="-5" dirty="0">
                <a:cs typeface="Arial"/>
              </a:rPr>
              <a:t>edi</a:t>
            </a:r>
            <a:r>
              <a:rPr sz="1100" dirty="0">
                <a:cs typeface="Arial"/>
              </a:rPr>
              <a:t>care </a:t>
            </a:r>
            <a:r>
              <a:rPr sz="1100" spc="-5" dirty="0">
                <a:cs typeface="Arial"/>
              </a:rPr>
              <a:t>p</a:t>
            </a:r>
            <a:r>
              <a:rPr sz="1100" dirty="0">
                <a:cs typeface="Arial"/>
              </a:rPr>
              <a:t>res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 </a:t>
            </a:r>
            <a:r>
              <a:rPr sz="1100" spc="114" dirty="0">
                <a:cs typeface="Arial"/>
              </a:rPr>
              <a:t> </a:t>
            </a:r>
            <a:r>
              <a:rPr sz="1100" spc="-15" dirty="0">
                <a:cs typeface="Arial"/>
              </a:rPr>
              <a:t>d</a:t>
            </a:r>
            <a:r>
              <a:rPr sz="1100" dirty="0">
                <a:cs typeface="Arial"/>
              </a:rPr>
              <a:t>r</a:t>
            </a:r>
            <a:r>
              <a:rPr sz="1100" spc="-15" dirty="0">
                <a:cs typeface="Arial"/>
              </a:rPr>
              <a:t>u</a:t>
            </a:r>
            <a:r>
              <a:rPr sz="1100" dirty="0">
                <a:cs typeface="Arial"/>
              </a:rPr>
              <a:t>g </a:t>
            </a:r>
            <a:r>
              <a:rPr sz="1100" spc="114" dirty="0">
                <a:cs typeface="Arial"/>
              </a:rPr>
              <a:t> </a:t>
            </a:r>
            <a:r>
              <a:rPr sz="1100" dirty="0">
                <a:cs typeface="Arial"/>
              </a:rPr>
              <a:t>co</a:t>
            </a:r>
            <a:r>
              <a:rPr sz="1100" spc="-25" dirty="0">
                <a:cs typeface="Arial"/>
              </a:rPr>
              <a:t>v</a:t>
            </a:r>
            <a:r>
              <a:rPr sz="1100" spc="-15" dirty="0">
                <a:cs typeface="Arial"/>
              </a:rPr>
              <a:t>e</a:t>
            </a:r>
            <a:r>
              <a:rPr sz="1100" spc="-10" dirty="0">
                <a:cs typeface="Arial"/>
              </a:rPr>
              <a:t>r</a:t>
            </a:r>
            <a:r>
              <a:rPr sz="1100" spc="-5" dirty="0">
                <a:cs typeface="Arial"/>
              </a:rPr>
              <a:t>ag</a:t>
            </a:r>
            <a:r>
              <a:rPr sz="1100" dirty="0">
                <a:cs typeface="Arial"/>
              </a:rPr>
              <a:t>e </a:t>
            </a:r>
            <a:r>
              <a:rPr sz="1100" spc="114" dirty="0">
                <a:cs typeface="Arial"/>
              </a:rPr>
              <a:t> </a:t>
            </a:r>
            <a:r>
              <a:rPr sz="1100" spc="-5" dirty="0">
                <a:cs typeface="Arial"/>
              </a:rPr>
              <a:t>pa</a:t>
            </a:r>
            <a:r>
              <a:rPr sz="1100" spc="-25" dirty="0">
                <a:cs typeface="Arial"/>
              </a:rPr>
              <a:t>y</a:t>
            </a:r>
            <a:r>
              <a:rPr sz="1100" dirty="0">
                <a:cs typeface="Arial"/>
              </a:rPr>
              <a:t>s </a:t>
            </a:r>
            <a:r>
              <a:rPr sz="1100" spc="120" dirty="0">
                <a:cs typeface="Arial"/>
              </a:rPr>
              <a:t> </a:t>
            </a:r>
            <a:r>
              <a:rPr sz="1100" spc="-5" dirty="0">
                <a:cs typeface="Arial"/>
              </a:rPr>
              <a:t>an</a:t>
            </a:r>
            <a:r>
              <a:rPr sz="1100" dirty="0">
                <a:cs typeface="Arial"/>
              </a:rPr>
              <a:t>d </a:t>
            </a:r>
            <a:r>
              <a:rPr sz="1100" spc="114" dirty="0">
                <a:cs typeface="Arial"/>
              </a:rPr>
              <a:t> </a:t>
            </a:r>
            <a:r>
              <a:rPr sz="1100" spc="-5" dirty="0">
                <a:cs typeface="Arial"/>
              </a:rPr>
              <a:t>i</a:t>
            </a:r>
            <a:r>
              <a:rPr sz="1100" dirty="0">
                <a:cs typeface="Arial"/>
              </a:rPr>
              <a:t>s </a:t>
            </a:r>
            <a:r>
              <a:rPr sz="1100" spc="95" dirty="0">
                <a:cs typeface="Arial"/>
              </a:rPr>
              <a:t> </a:t>
            </a:r>
            <a:r>
              <a:rPr sz="1100" dirty="0">
                <a:cs typeface="Arial"/>
              </a:rPr>
              <a:t>th</a:t>
            </a:r>
            <a:r>
              <a:rPr sz="1100" spc="-15" dirty="0">
                <a:cs typeface="Arial"/>
              </a:rPr>
              <a:t>e</a:t>
            </a:r>
            <a:r>
              <a:rPr sz="1100" dirty="0">
                <a:cs typeface="Arial"/>
              </a:rPr>
              <a:t>r</a:t>
            </a:r>
            <a:r>
              <a:rPr sz="1100" spc="-30" dirty="0">
                <a:cs typeface="Arial"/>
              </a:rPr>
              <a:t>e</a:t>
            </a:r>
            <a:r>
              <a:rPr sz="1100" spc="5" dirty="0">
                <a:cs typeface="Arial"/>
              </a:rPr>
              <a:t>f</a:t>
            </a:r>
            <a:r>
              <a:rPr sz="1100" spc="-15" dirty="0">
                <a:cs typeface="Arial"/>
              </a:rPr>
              <a:t>o</a:t>
            </a:r>
            <a:r>
              <a:rPr sz="1100" dirty="0">
                <a:cs typeface="Arial"/>
              </a:rPr>
              <a:t>re </a:t>
            </a:r>
            <a:r>
              <a:rPr sz="1100" spc="105" dirty="0">
                <a:cs typeface="Arial"/>
              </a:rPr>
              <a:t> </a:t>
            </a:r>
            <a:r>
              <a:rPr sz="1100" dirty="0">
                <a:cs typeface="Arial"/>
              </a:rPr>
              <a:t>co</a:t>
            </a:r>
            <a:r>
              <a:rPr sz="1100" spc="-5" dirty="0">
                <a:cs typeface="Arial"/>
              </a:rPr>
              <a:t>n</a:t>
            </a:r>
            <a:r>
              <a:rPr sz="1100" dirty="0">
                <a:cs typeface="Arial"/>
              </a:rPr>
              <a:t>s</a:t>
            </a:r>
            <a:r>
              <a:rPr sz="1100" spc="-10" dirty="0">
                <a:cs typeface="Arial"/>
              </a:rPr>
              <a:t>i</a:t>
            </a:r>
            <a:r>
              <a:rPr sz="1100" spc="-5" dirty="0">
                <a:cs typeface="Arial"/>
              </a:rPr>
              <a:t>d</a:t>
            </a:r>
            <a:r>
              <a:rPr sz="1100" spc="-15" dirty="0">
                <a:cs typeface="Arial"/>
              </a:rPr>
              <a:t>e</a:t>
            </a:r>
            <a:r>
              <a:rPr sz="1100" dirty="0">
                <a:cs typeface="Arial"/>
              </a:rPr>
              <a:t>r</a:t>
            </a:r>
            <a:r>
              <a:rPr sz="1100" spc="-15" dirty="0">
                <a:cs typeface="Arial"/>
              </a:rPr>
              <a:t>e</a:t>
            </a:r>
            <a:r>
              <a:rPr sz="1100" dirty="0">
                <a:cs typeface="Arial"/>
              </a:rPr>
              <a:t>d </a:t>
            </a:r>
            <a:r>
              <a:rPr sz="1100" spc="114" dirty="0">
                <a:cs typeface="Arial"/>
              </a:rPr>
              <a:t> </a:t>
            </a:r>
            <a:r>
              <a:rPr sz="1100" spc="-20" dirty="0">
                <a:cs typeface="Arial"/>
              </a:rPr>
              <a:t>C</a:t>
            </a:r>
            <a:r>
              <a:rPr sz="1100" dirty="0">
                <a:cs typeface="Arial"/>
              </a:rPr>
              <a:t>r</a:t>
            </a:r>
            <a:r>
              <a:rPr sz="1100" spc="-5" dirty="0">
                <a:cs typeface="Arial"/>
              </a:rPr>
              <a:t>edi</a:t>
            </a:r>
            <a:r>
              <a:rPr sz="1100" dirty="0">
                <a:cs typeface="Arial"/>
              </a:rPr>
              <a:t>t</a:t>
            </a:r>
            <a:r>
              <a:rPr sz="1100" spc="-15" dirty="0">
                <a:cs typeface="Arial"/>
              </a:rPr>
              <a:t>a</a:t>
            </a:r>
            <a:r>
              <a:rPr sz="1100" dirty="0">
                <a:cs typeface="Arial"/>
              </a:rPr>
              <a:t>b</a:t>
            </a:r>
            <a:r>
              <a:rPr sz="1100" spc="-20" dirty="0">
                <a:cs typeface="Arial"/>
              </a:rPr>
              <a:t>l</a:t>
            </a:r>
            <a:r>
              <a:rPr sz="1100" dirty="0">
                <a:cs typeface="Arial"/>
              </a:rPr>
              <a:t>e </a:t>
            </a:r>
            <a:r>
              <a:rPr sz="1100" spc="130" dirty="0">
                <a:cs typeface="Arial"/>
              </a:rPr>
              <a:t> </a:t>
            </a:r>
            <a:r>
              <a:rPr sz="1100" spc="-5" dirty="0">
                <a:cs typeface="Arial"/>
              </a:rPr>
              <a:t>Co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 </a:t>
            </a:r>
            <a:r>
              <a:rPr sz="1100" spc="125" dirty="0">
                <a:cs typeface="Arial"/>
              </a:rPr>
              <a:t> </a:t>
            </a:r>
            <a:r>
              <a:rPr sz="1100" spc="-5" dirty="0">
                <a:cs typeface="Arial"/>
              </a:rPr>
              <a:t>B</a:t>
            </a:r>
            <a:r>
              <a:rPr sz="1100" dirty="0">
                <a:cs typeface="Arial"/>
              </a:rPr>
              <a:t>ec</a:t>
            </a:r>
            <a:r>
              <a:rPr sz="1100" spc="-5" dirty="0">
                <a:cs typeface="Arial"/>
              </a:rPr>
              <a:t>a</a:t>
            </a:r>
            <a:r>
              <a:rPr sz="1100" dirty="0">
                <a:cs typeface="Arial"/>
              </a:rPr>
              <a:t>use </a:t>
            </a:r>
            <a:r>
              <a:rPr sz="1100" spc="100" dirty="0">
                <a:cs typeface="Arial"/>
              </a:rPr>
              <a:t> </a:t>
            </a:r>
            <a:r>
              <a:rPr sz="1100" spc="-25" dirty="0">
                <a:cs typeface="Arial"/>
              </a:rPr>
              <a:t>y</a:t>
            </a:r>
            <a:r>
              <a:rPr sz="1100" spc="-5" dirty="0">
                <a:cs typeface="Arial"/>
              </a:rPr>
              <a:t>our </a:t>
            </a:r>
            <a:r>
              <a:rPr sz="1100" spc="10" dirty="0">
                <a:cs typeface="Arial"/>
              </a:rPr>
              <a:t>e</a:t>
            </a:r>
            <a:r>
              <a:rPr sz="1100" spc="-25" dirty="0">
                <a:cs typeface="Arial"/>
              </a:rPr>
              <a:t>x</a:t>
            </a:r>
            <a:r>
              <a:rPr sz="1100" spc="-5" dirty="0">
                <a:cs typeface="Arial"/>
              </a:rPr>
              <a:t>i</a:t>
            </a:r>
            <a:r>
              <a:rPr sz="1100" dirty="0">
                <a:cs typeface="Arial"/>
              </a:rPr>
              <a:t>s</a:t>
            </a:r>
            <a:r>
              <a:rPr sz="1100" spc="5" dirty="0">
                <a:cs typeface="Arial"/>
              </a:rPr>
              <a:t>t</a:t>
            </a:r>
            <a:r>
              <a:rPr sz="1100" spc="-5" dirty="0">
                <a:cs typeface="Arial"/>
              </a:rPr>
              <a:t>in</a:t>
            </a:r>
            <a:r>
              <a:rPr sz="1100" dirty="0">
                <a:cs typeface="Arial"/>
              </a:rPr>
              <a:t>g </a:t>
            </a:r>
            <a:r>
              <a:rPr sz="1100" spc="-110" dirty="0">
                <a:cs typeface="Arial"/>
              </a:rPr>
              <a:t> </a:t>
            </a:r>
            <a:r>
              <a:rPr sz="1100" dirty="0">
                <a:cs typeface="Arial"/>
              </a:rPr>
              <a:t>c</a:t>
            </a:r>
            <a:r>
              <a:rPr sz="1100" spc="10"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dirty="0">
                <a:cs typeface="Arial"/>
              </a:rPr>
              <a:t>e </a:t>
            </a:r>
            <a:r>
              <a:rPr sz="1100" spc="-120" dirty="0">
                <a:cs typeface="Arial"/>
              </a:rPr>
              <a:t> </a:t>
            </a:r>
            <a:r>
              <a:rPr sz="1100" spc="-5" dirty="0">
                <a:cs typeface="Arial"/>
              </a:rPr>
              <a:t>i</a:t>
            </a:r>
            <a:r>
              <a:rPr sz="1100" dirty="0">
                <a:cs typeface="Arial"/>
              </a:rPr>
              <a:t>s </a:t>
            </a:r>
            <a:r>
              <a:rPr sz="1100" spc="-120" dirty="0">
                <a:cs typeface="Arial"/>
              </a:rPr>
              <a:t> </a:t>
            </a:r>
            <a:r>
              <a:rPr sz="1100" spc="-20" dirty="0">
                <a:cs typeface="Arial"/>
              </a:rPr>
              <a:t>C</a:t>
            </a:r>
            <a:r>
              <a:rPr sz="1100" spc="-10" dirty="0">
                <a:cs typeface="Arial"/>
              </a:rPr>
              <a:t>r</a:t>
            </a:r>
            <a:r>
              <a:rPr sz="1100" spc="-5" dirty="0">
                <a:cs typeface="Arial"/>
              </a:rPr>
              <a:t>edi</a:t>
            </a:r>
            <a:r>
              <a:rPr sz="1100" dirty="0">
                <a:cs typeface="Arial"/>
              </a:rPr>
              <a:t>ta</a:t>
            </a:r>
            <a:r>
              <a:rPr sz="1100" spc="-5" dirty="0">
                <a:cs typeface="Arial"/>
              </a:rPr>
              <a:t>bl</a:t>
            </a:r>
            <a:r>
              <a:rPr sz="1100" dirty="0">
                <a:cs typeface="Arial"/>
              </a:rPr>
              <a:t>e </a:t>
            </a:r>
            <a:r>
              <a:rPr sz="1100" spc="-125" dirty="0">
                <a:cs typeface="Arial"/>
              </a:rPr>
              <a:t> </a:t>
            </a:r>
            <a:r>
              <a:rPr sz="1100" spc="-5" dirty="0">
                <a:cs typeface="Arial"/>
              </a:rPr>
              <a:t>Co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 </a:t>
            </a:r>
            <a:r>
              <a:rPr sz="1100" spc="-130" dirty="0">
                <a:cs typeface="Arial"/>
              </a:rPr>
              <a:t> </a:t>
            </a:r>
            <a:r>
              <a:rPr sz="1100" spc="-25" dirty="0">
                <a:cs typeface="Arial"/>
              </a:rPr>
              <a:t>y</a:t>
            </a:r>
            <a:r>
              <a:rPr sz="1100" spc="-5" dirty="0">
                <a:cs typeface="Arial"/>
              </a:rPr>
              <a:t>o</a:t>
            </a:r>
            <a:r>
              <a:rPr sz="1100" dirty="0">
                <a:cs typeface="Arial"/>
              </a:rPr>
              <a:t>u </a:t>
            </a:r>
            <a:r>
              <a:rPr sz="1100" spc="-135" dirty="0">
                <a:cs typeface="Arial"/>
              </a:rPr>
              <a:t> </a:t>
            </a:r>
            <a:r>
              <a:rPr sz="1100" dirty="0">
                <a:cs typeface="Arial"/>
              </a:rPr>
              <a:t>can </a:t>
            </a:r>
            <a:r>
              <a:rPr sz="1100" spc="-140" dirty="0">
                <a:cs typeface="Arial"/>
              </a:rPr>
              <a:t> </a:t>
            </a:r>
            <a:r>
              <a:rPr sz="1100" spc="10" dirty="0">
                <a:cs typeface="Arial"/>
              </a:rPr>
              <a:t>k</a:t>
            </a:r>
            <a:r>
              <a:rPr sz="1100" spc="-15" dirty="0">
                <a:cs typeface="Arial"/>
              </a:rPr>
              <a:t>e</a:t>
            </a:r>
            <a:r>
              <a:rPr sz="1100" spc="-5" dirty="0">
                <a:cs typeface="Arial"/>
              </a:rPr>
              <a:t>e</a:t>
            </a:r>
            <a:r>
              <a:rPr sz="1100" dirty="0">
                <a:cs typeface="Arial"/>
              </a:rPr>
              <a:t>p </a:t>
            </a:r>
            <a:r>
              <a:rPr sz="1100" spc="-135" dirty="0">
                <a:cs typeface="Arial"/>
              </a:rPr>
              <a:t> </a:t>
            </a:r>
            <a:r>
              <a:rPr sz="1100" spc="-10" dirty="0">
                <a:cs typeface="Arial"/>
              </a:rPr>
              <a:t>t</a:t>
            </a:r>
            <a:r>
              <a:rPr sz="1100" spc="-5" dirty="0">
                <a:cs typeface="Arial"/>
              </a:rPr>
              <a:t>hi</a:t>
            </a:r>
            <a:r>
              <a:rPr sz="1100" dirty="0">
                <a:cs typeface="Arial"/>
              </a:rPr>
              <a:t>s </a:t>
            </a:r>
            <a:r>
              <a:rPr sz="1100" spc="-120" dirty="0">
                <a:cs typeface="Arial"/>
              </a:rPr>
              <a:t> </a:t>
            </a:r>
            <a:r>
              <a:rPr sz="1100" spc="-15"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dirty="0">
                <a:cs typeface="Arial"/>
              </a:rPr>
              <a:t>e </a:t>
            </a:r>
            <a:r>
              <a:rPr sz="1100" spc="-150" dirty="0">
                <a:cs typeface="Arial"/>
              </a:rPr>
              <a:t> </a:t>
            </a:r>
            <a:r>
              <a:rPr sz="1100" spc="-5" dirty="0">
                <a:cs typeface="Arial"/>
              </a:rPr>
              <a:t>an</a:t>
            </a:r>
            <a:r>
              <a:rPr sz="1100" dirty="0">
                <a:cs typeface="Arial"/>
              </a:rPr>
              <a:t>d </a:t>
            </a:r>
            <a:r>
              <a:rPr sz="1100" spc="-120" dirty="0">
                <a:cs typeface="Arial"/>
              </a:rPr>
              <a:t> </a:t>
            </a:r>
            <a:r>
              <a:rPr sz="1100" dirty="0">
                <a:cs typeface="Arial"/>
              </a:rPr>
              <a:t>n</a:t>
            </a:r>
            <a:r>
              <a:rPr sz="1100" spc="-20" dirty="0">
                <a:cs typeface="Arial"/>
              </a:rPr>
              <a:t>o</a:t>
            </a:r>
            <a:r>
              <a:rPr sz="1100" dirty="0">
                <a:cs typeface="Arial"/>
              </a:rPr>
              <a:t>t </a:t>
            </a:r>
            <a:r>
              <a:rPr sz="1100" spc="-114" dirty="0">
                <a:cs typeface="Arial"/>
              </a:rPr>
              <a:t> </a:t>
            </a:r>
            <a:r>
              <a:rPr sz="1100" spc="-15" dirty="0">
                <a:cs typeface="Arial"/>
              </a:rPr>
              <a:t>p</a:t>
            </a:r>
            <a:r>
              <a:rPr sz="1100" spc="-5" dirty="0">
                <a:cs typeface="Arial"/>
              </a:rPr>
              <a:t>a</a:t>
            </a:r>
            <a:r>
              <a:rPr sz="1100" dirty="0">
                <a:cs typeface="Arial"/>
              </a:rPr>
              <a:t>y </a:t>
            </a:r>
            <a:r>
              <a:rPr sz="1100" spc="-135" dirty="0">
                <a:cs typeface="Arial"/>
              </a:rPr>
              <a:t> </a:t>
            </a:r>
            <a:r>
              <a:rPr sz="1100" dirty="0">
                <a:cs typeface="Arial"/>
              </a:rPr>
              <a:t>a </a:t>
            </a:r>
            <a:r>
              <a:rPr sz="1100" spc="-135" dirty="0">
                <a:cs typeface="Arial"/>
              </a:rPr>
              <a:t> </a:t>
            </a:r>
            <a:r>
              <a:rPr sz="1100" spc="-5" dirty="0">
                <a:cs typeface="Arial"/>
              </a:rPr>
              <a:t>hig</a:t>
            </a:r>
            <a:r>
              <a:rPr sz="1100" dirty="0">
                <a:cs typeface="Arial"/>
              </a:rPr>
              <a:t>h</a:t>
            </a:r>
            <a:r>
              <a:rPr sz="1100" spc="-20" dirty="0">
                <a:cs typeface="Arial"/>
              </a:rPr>
              <a:t>e</a:t>
            </a:r>
            <a:r>
              <a:rPr sz="1100" dirty="0">
                <a:cs typeface="Arial"/>
              </a:rPr>
              <a:t>r </a:t>
            </a:r>
            <a:r>
              <a:rPr sz="1100" spc="-130" dirty="0">
                <a:cs typeface="Arial"/>
              </a:rPr>
              <a:t> </a:t>
            </a:r>
            <a:r>
              <a:rPr sz="1100" spc="-15" dirty="0">
                <a:cs typeface="Arial"/>
              </a:rPr>
              <a:t>p</a:t>
            </a:r>
            <a:r>
              <a:rPr sz="1100" spc="-10" dirty="0">
                <a:cs typeface="Arial"/>
              </a:rPr>
              <a:t>r</a:t>
            </a:r>
            <a:r>
              <a:rPr sz="1100" spc="-15" dirty="0">
                <a:cs typeface="Arial"/>
              </a:rPr>
              <a:t>e</a:t>
            </a:r>
            <a:r>
              <a:rPr sz="1100" dirty="0">
                <a:cs typeface="Arial"/>
              </a:rPr>
              <a:t>m</a:t>
            </a:r>
            <a:r>
              <a:rPr sz="1100" spc="-15" dirty="0">
                <a:cs typeface="Arial"/>
              </a:rPr>
              <a:t>ium </a:t>
            </a:r>
            <a:r>
              <a:rPr sz="1100" dirty="0">
                <a:cs typeface="Arial"/>
              </a:rPr>
              <a:t>(a</a:t>
            </a:r>
            <a:r>
              <a:rPr sz="1100" spc="75" dirty="0">
                <a:cs typeface="Arial"/>
              </a:rPr>
              <a:t> </a:t>
            </a:r>
            <a:r>
              <a:rPr sz="1100" spc="-5" dirty="0">
                <a:cs typeface="Arial"/>
              </a:rPr>
              <a:t>pe</a:t>
            </a:r>
            <a:r>
              <a:rPr sz="1100" spc="-15" dirty="0">
                <a:cs typeface="Arial"/>
              </a:rPr>
              <a:t>n</a:t>
            </a:r>
            <a:r>
              <a:rPr sz="1100" spc="-5" dirty="0">
                <a:cs typeface="Arial"/>
              </a:rPr>
              <a:t>al</a:t>
            </a:r>
            <a:r>
              <a:rPr sz="1100" spc="5" dirty="0">
                <a:cs typeface="Arial"/>
              </a:rPr>
              <a:t>t</a:t>
            </a:r>
            <a:r>
              <a:rPr sz="1100" spc="-25" dirty="0">
                <a:cs typeface="Arial"/>
              </a:rPr>
              <a:t>y</a:t>
            </a:r>
            <a:r>
              <a:rPr sz="1100" dirty="0">
                <a:cs typeface="Arial"/>
              </a:rPr>
              <a:t>)</a:t>
            </a:r>
            <a:r>
              <a:rPr sz="1100" spc="90" dirty="0">
                <a:cs typeface="Arial"/>
              </a:rPr>
              <a:t> </a:t>
            </a:r>
            <a:r>
              <a:rPr sz="1100" spc="-5" dirty="0">
                <a:cs typeface="Arial"/>
              </a:rPr>
              <a:t>i</a:t>
            </a:r>
            <a:r>
              <a:rPr sz="1100" dirty="0">
                <a:cs typeface="Arial"/>
              </a:rPr>
              <a:t>f</a:t>
            </a:r>
            <a:r>
              <a:rPr sz="1100" spc="114" dirty="0">
                <a:cs typeface="Arial"/>
              </a:rPr>
              <a:t> </a:t>
            </a:r>
            <a:r>
              <a:rPr sz="1100" spc="-25" dirty="0">
                <a:cs typeface="Arial"/>
              </a:rPr>
              <a:t>y</a:t>
            </a:r>
            <a:r>
              <a:rPr sz="1100" spc="-5" dirty="0">
                <a:cs typeface="Arial"/>
              </a:rPr>
              <a:t>o</a:t>
            </a:r>
            <a:r>
              <a:rPr sz="1100" dirty="0">
                <a:cs typeface="Arial"/>
              </a:rPr>
              <a:t>u</a:t>
            </a:r>
            <a:r>
              <a:rPr sz="1100" spc="110" dirty="0">
                <a:cs typeface="Arial"/>
              </a:rPr>
              <a:t> </a:t>
            </a:r>
            <a:r>
              <a:rPr sz="1100" spc="-5" dirty="0">
                <a:cs typeface="Arial"/>
              </a:rPr>
              <a:t>l</a:t>
            </a:r>
            <a:r>
              <a:rPr sz="1100" dirty="0">
                <a:cs typeface="Arial"/>
              </a:rPr>
              <a:t>ater</a:t>
            </a:r>
            <a:r>
              <a:rPr sz="1100" spc="95" dirty="0">
                <a:cs typeface="Arial"/>
              </a:rPr>
              <a:t> </a:t>
            </a:r>
            <a:r>
              <a:rPr sz="1100" spc="-5" dirty="0">
                <a:cs typeface="Arial"/>
              </a:rPr>
              <a:t>de</a:t>
            </a:r>
            <a:r>
              <a:rPr sz="1100" dirty="0">
                <a:cs typeface="Arial"/>
              </a:rPr>
              <a:t>c</a:t>
            </a:r>
            <a:r>
              <a:rPr sz="1100" spc="-5" dirty="0">
                <a:cs typeface="Arial"/>
              </a:rPr>
              <a:t>i</a:t>
            </a:r>
            <a:r>
              <a:rPr sz="1100" spc="-15" dirty="0">
                <a:cs typeface="Arial"/>
              </a:rPr>
              <a:t>d</a:t>
            </a:r>
            <a:r>
              <a:rPr sz="1100" dirty="0">
                <a:cs typeface="Arial"/>
              </a:rPr>
              <a:t>e</a:t>
            </a:r>
            <a:r>
              <a:rPr sz="1100" spc="110" dirty="0">
                <a:cs typeface="Arial"/>
              </a:rPr>
              <a:t> </a:t>
            </a:r>
            <a:r>
              <a:rPr sz="1100" spc="-10" dirty="0">
                <a:cs typeface="Arial"/>
              </a:rPr>
              <a:t>t</a:t>
            </a:r>
            <a:r>
              <a:rPr sz="1100" dirty="0">
                <a:cs typeface="Arial"/>
              </a:rPr>
              <a:t>o</a:t>
            </a:r>
            <a:r>
              <a:rPr sz="1100" spc="-20" dirty="0">
                <a:cs typeface="Arial"/>
              </a:rPr>
              <a:t> </a:t>
            </a:r>
            <a:r>
              <a:rPr sz="1100" spc="5" dirty="0">
                <a:cs typeface="Arial"/>
              </a:rPr>
              <a:t>j</a:t>
            </a:r>
            <a:r>
              <a:rPr sz="1100" spc="-5" dirty="0">
                <a:cs typeface="Arial"/>
              </a:rPr>
              <a:t>oi</a:t>
            </a:r>
            <a:r>
              <a:rPr sz="1100" dirty="0">
                <a:cs typeface="Arial"/>
              </a:rPr>
              <a:t>n</a:t>
            </a:r>
            <a:r>
              <a:rPr sz="1100" spc="-10" dirty="0">
                <a:cs typeface="Arial"/>
              </a:rPr>
              <a:t> </a:t>
            </a:r>
            <a:r>
              <a:rPr sz="1100" dirty="0">
                <a:cs typeface="Arial"/>
              </a:rPr>
              <a:t>a </a:t>
            </a:r>
            <a:r>
              <a:rPr sz="1100" spc="-20" dirty="0">
                <a:cs typeface="Arial"/>
              </a:rPr>
              <a:t>M</a:t>
            </a:r>
            <a:r>
              <a:rPr sz="1100" spc="-15" dirty="0">
                <a:cs typeface="Arial"/>
              </a:rPr>
              <a:t>e</a:t>
            </a:r>
            <a:r>
              <a:rPr sz="1100" spc="-5" dirty="0">
                <a:cs typeface="Arial"/>
              </a:rPr>
              <a:t>di</a:t>
            </a:r>
            <a:r>
              <a:rPr sz="1100" dirty="0">
                <a:cs typeface="Arial"/>
              </a:rPr>
              <a:t>c</a:t>
            </a:r>
            <a:r>
              <a:rPr sz="1100" spc="-5" dirty="0">
                <a:cs typeface="Arial"/>
              </a:rPr>
              <a:t>a</a:t>
            </a:r>
            <a:r>
              <a:rPr sz="1100" dirty="0">
                <a:cs typeface="Arial"/>
              </a:rPr>
              <a:t>re</a:t>
            </a:r>
            <a:r>
              <a:rPr sz="1100" spc="-10" dirty="0">
                <a:cs typeface="Arial"/>
              </a:rPr>
              <a:t> </a:t>
            </a:r>
            <a:r>
              <a:rPr sz="1100" spc="-5" dirty="0">
                <a:cs typeface="Arial"/>
              </a:rPr>
              <a:t>d</a:t>
            </a:r>
            <a:r>
              <a:rPr sz="1100" dirty="0">
                <a:cs typeface="Arial"/>
              </a:rPr>
              <a:t>r</a:t>
            </a:r>
            <a:r>
              <a:rPr sz="1100" spc="-5" dirty="0">
                <a:cs typeface="Arial"/>
              </a:rPr>
              <a:t>u</a:t>
            </a:r>
            <a:r>
              <a:rPr sz="1100" dirty="0">
                <a:cs typeface="Arial"/>
              </a:rPr>
              <a:t>g</a:t>
            </a:r>
            <a:r>
              <a:rPr sz="1100" spc="-20" dirty="0">
                <a:cs typeface="Arial"/>
              </a:rPr>
              <a:t> </a:t>
            </a:r>
            <a:r>
              <a:rPr sz="1100" spc="-5" dirty="0">
                <a:cs typeface="Arial"/>
              </a:rPr>
              <a:t>p</a:t>
            </a:r>
            <a:r>
              <a:rPr sz="1100" spc="-20" dirty="0">
                <a:cs typeface="Arial"/>
              </a:rPr>
              <a:t>l</a:t>
            </a:r>
            <a:r>
              <a:rPr sz="1100" spc="-5" dirty="0">
                <a:cs typeface="Arial"/>
              </a:rPr>
              <a:t>an</a:t>
            </a:r>
            <a:r>
              <a:rPr sz="1100" dirty="0">
                <a:cs typeface="Arial"/>
              </a:rPr>
              <a:t>.</a:t>
            </a:r>
          </a:p>
          <a:p>
            <a:pPr>
              <a:lnSpc>
                <a:spcPts val="1100"/>
              </a:lnSpc>
              <a:spcBef>
                <a:spcPts val="58"/>
              </a:spcBef>
            </a:pPr>
            <a:endParaRPr sz="1100" dirty="0"/>
          </a:p>
          <a:p>
            <a:pPr marL="12700" algn="just">
              <a:lnSpc>
                <a:spcPct val="100000"/>
              </a:lnSpc>
            </a:pPr>
            <a:r>
              <a:rPr sz="1100" b="1" dirty="0">
                <a:cs typeface="Arial"/>
              </a:rPr>
              <a:t>W</a:t>
            </a:r>
            <a:r>
              <a:rPr sz="1100" b="1" spc="-210" dirty="0">
                <a:cs typeface="Arial"/>
              </a:rPr>
              <a:t> </a:t>
            </a:r>
            <a:r>
              <a:rPr sz="1100" b="1" spc="90" dirty="0">
                <a:cs typeface="Arial"/>
              </a:rPr>
              <a:t>he</a:t>
            </a:r>
            <a:r>
              <a:rPr sz="1100" b="1" dirty="0">
                <a:cs typeface="Arial"/>
              </a:rPr>
              <a:t>n </a:t>
            </a:r>
            <a:r>
              <a:rPr sz="1100" b="1" spc="-100" dirty="0">
                <a:cs typeface="Arial"/>
              </a:rPr>
              <a:t> </a:t>
            </a:r>
            <a:r>
              <a:rPr sz="1100" b="1" spc="85" dirty="0">
                <a:cs typeface="Arial"/>
              </a:rPr>
              <a:t>C</a:t>
            </a:r>
            <a:r>
              <a:rPr sz="1100" b="1" spc="90" dirty="0">
                <a:cs typeface="Arial"/>
              </a:rPr>
              <a:t>a</a:t>
            </a:r>
            <a:r>
              <a:rPr sz="1100" b="1" dirty="0">
                <a:cs typeface="Arial"/>
              </a:rPr>
              <a:t>n </a:t>
            </a:r>
            <a:r>
              <a:rPr sz="1100" b="1" spc="-95" dirty="0">
                <a:cs typeface="Arial"/>
              </a:rPr>
              <a:t> </a:t>
            </a:r>
            <a:r>
              <a:rPr sz="1100" b="1" spc="90" dirty="0">
                <a:cs typeface="Arial"/>
              </a:rPr>
              <a:t>Yo</a:t>
            </a:r>
            <a:r>
              <a:rPr sz="1100" b="1" dirty="0">
                <a:cs typeface="Arial"/>
              </a:rPr>
              <a:t>u </a:t>
            </a:r>
            <a:r>
              <a:rPr sz="1100" b="1" spc="-100" dirty="0">
                <a:cs typeface="Arial"/>
              </a:rPr>
              <a:t> </a:t>
            </a:r>
            <a:r>
              <a:rPr sz="1100" b="1" spc="90" dirty="0">
                <a:cs typeface="Arial"/>
              </a:rPr>
              <a:t>Jo</a:t>
            </a:r>
            <a:r>
              <a:rPr sz="1100" b="1" dirty="0">
                <a:cs typeface="Arial"/>
              </a:rPr>
              <a:t>i</a:t>
            </a:r>
            <a:r>
              <a:rPr sz="1100" b="1" spc="-210" dirty="0">
                <a:cs typeface="Arial"/>
              </a:rPr>
              <a:t> </a:t>
            </a:r>
            <a:r>
              <a:rPr sz="1100" b="1" dirty="0">
                <a:cs typeface="Arial"/>
              </a:rPr>
              <a:t>n </a:t>
            </a:r>
            <a:r>
              <a:rPr sz="1100" b="1" spc="-110" dirty="0">
                <a:cs typeface="Arial"/>
              </a:rPr>
              <a:t> </a:t>
            </a:r>
            <a:r>
              <a:rPr sz="1100" b="1" dirty="0">
                <a:cs typeface="Arial"/>
              </a:rPr>
              <a:t>A </a:t>
            </a:r>
            <a:r>
              <a:rPr sz="1100" b="1" spc="-105" dirty="0">
                <a:cs typeface="Arial"/>
              </a:rPr>
              <a:t> </a:t>
            </a:r>
            <a:r>
              <a:rPr sz="1100" b="1" dirty="0">
                <a:cs typeface="Arial"/>
              </a:rPr>
              <a:t>M</a:t>
            </a:r>
            <a:r>
              <a:rPr sz="1100" b="1" spc="-210" dirty="0">
                <a:cs typeface="Arial"/>
              </a:rPr>
              <a:t> </a:t>
            </a:r>
            <a:r>
              <a:rPr sz="1100" b="1" spc="90" dirty="0">
                <a:cs typeface="Arial"/>
              </a:rPr>
              <a:t>ed</a:t>
            </a:r>
            <a:r>
              <a:rPr sz="1100" b="1" dirty="0">
                <a:cs typeface="Arial"/>
              </a:rPr>
              <a:t>i</a:t>
            </a:r>
            <a:r>
              <a:rPr sz="1100" b="1" spc="-210" dirty="0">
                <a:cs typeface="Arial"/>
              </a:rPr>
              <a:t> </a:t>
            </a:r>
            <a:r>
              <a:rPr sz="1100" b="1" spc="90" dirty="0">
                <a:cs typeface="Arial"/>
              </a:rPr>
              <a:t>ca</a:t>
            </a:r>
            <a:r>
              <a:rPr sz="1100" b="1" dirty="0">
                <a:cs typeface="Arial"/>
              </a:rPr>
              <a:t>r</a:t>
            </a:r>
            <a:r>
              <a:rPr sz="1100" b="1" spc="-210" dirty="0">
                <a:cs typeface="Arial"/>
              </a:rPr>
              <a:t> </a:t>
            </a:r>
            <a:r>
              <a:rPr sz="1100" b="1" dirty="0">
                <a:cs typeface="Arial"/>
              </a:rPr>
              <a:t>e </a:t>
            </a:r>
            <a:r>
              <a:rPr sz="1100" b="1" spc="-105" dirty="0">
                <a:cs typeface="Arial"/>
              </a:rPr>
              <a:t> </a:t>
            </a:r>
            <a:r>
              <a:rPr sz="1100" b="1" spc="85" dirty="0">
                <a:cs typeface="Arial"/>
              </a:rPr>
              <a:t>D</a:t>
            </a:r>
            <a:r>
              <a:rPr sz="1100" b="1" dirty="0">
                <a:cs typeface="Arial"/>
              </a:rPr>
              <a:t>r</a:t>
            </a:r>
            <a:r>
              <a:rPr sz="1100" b="1" spc="-210" dirty="0">
                <a:cs typeface="Arial"/>
              </a:rPr>
              <a:t> </a:t>
            </a:r>
            <a:r>
              <a:rPr sz="1100" b="1" spc="90" dirty="0">
                <a:cs typeface="Arial"/>
              </a:rPr>
              <a:t>u</a:t>
            </a:r>
            <a:r>
              <a:rPr sz="1100" b="1" dirty="0">
                <a:cs typeface="Arial"/>
              </a:rPr>
              <a:t>g </a:t>
            </a:r>
            <a:r>
              <a:rPr sz="1100" b="1" spc="-95" dirty="0">
                <a:cs typeface="Arial"/>
              </a:rPr>
              <a:t> </a:t>
            </a:r>
            <a:r>
              <a:rPr sz="1100" b="1" spc="90" dirty="0">
                <a:cs typeface="Arial"/>
              </a:rPr>
              <a:t>P</a:t>
            </a:r>
            <a:r>
              <a:rPr sz="1100" b="1" dirty="0">
                <a:cs typeface="Arial"/>
              </a:rPr>
              <a:t>l</a:t>
            </a:r>
            <a:r>
              <a:rPr sz="1100" b="1" spc="-210" dirty="0">
                <a:cs typeface="Arial"/>
              </a:rPr>
              <a:t> </a:t>
            </a:r>
            <a:r>
              <a:rPr sz="1100" b="1" spc="90" dirty="0">
                <a:cs typeface="Arial"/>
              </a:rPr>
              <a:t>an</a:t>
            </a:r>
            <a:r>
              <a:rPr sz="1100" b="1" dirty="0">
                <a:cs typeface="Arial"/>
              </a:rPr>
              <a:t>?</a:t>
            </a:r>
            <a:endParaRPr lang="en-US" sz="1100" b="1" dirty="0">
              <a:cs typeface="Arial"/>
            </a:endParaRPr>
          </a:p>
          <a:p>
            <a:pPr marL="12700" marR="6350" algn="just">
              <a:lnSpc>
                <a:spcPct val="100000"/>
              </a:lnSpc>
            </a:pPr>
            <a:r>
              <a:rPr sz="1100" spc="-20" dirty="0">
                <a:cs typeface="Arial"/>
              </a:rPr>
              <a:t>Y</a:t>
            </a:r>
            <a:r>
              <a:rPr sz="1100" spc="-5" dirty="0">
                <a:cs typeface="Arial"/>
              </a:rPr>
              <a:t>o</a:t>
            </a:r>
            <a:r>
              <a:rPr sz="1100" dirty="0">
                <a:cs typeface="Arial"/>
              </a:rPr>
              <a:t>u</a:t>
            </a:r>
            <a:r>
              <a:rPr sz="1100" spc="75" dirty="0">
                <a:cs typeface="Arial"/>
              </a:rPr>
              <a:t> </a:t>
            </a:r>
            <a:r>
              <a:rPr sz="1100" dirty="0">
                <a:cs typeface="Arial"/>
              </a:rPr>
              <a:t>can</a:t>
            </a:r>
            <a:r>
              <a:rPr sz="1100" spc="70" dirty="0">
                <a:cs typeface="Arial"/>
              </a:rPr>
              <a:t> </a:t>
            </a:r>
            <a:r>
              <a:rPr sz="1100" spc="5" dirty="0">
                <a:cs typeface="Arial"/>
              </a:rPr>
              <a:t>j</a:t>
            </a:r>
            <a:r>
              <a:rPr sz="1100" spc="-5" dirty="0">
                <a:cs typeface="Arial"/>
              </a:rPr>
              <a:t>oi</a:t>
            </a:r>
            <a:r>
              <a:rPr sz="1100" dirty="0">
                <a:cs typeface="Arial"/>
              </a:rPr>
              <a:t>n</a:t>
            </a:r>
            <a:r>
              <a:rPr sz="1100" spc="75" dirty="0">
                <a:cs typeface="Arial"/>
              </a:rPr>
              <a:t> </a:t>
            </a:r>
            <a:r>
              <a:rPr sz="1100" dirty="0">
                <a:cs typeface="Arial"/>
              </a:rPr>
              <a:t>a</a:t>
            </a:r>
            <a:r>
              <a:rPr sz="1100" spc="60" dirty="0">
                <a:cs typeface="Arial"/>
              </a:rPr>
              <a:t> </a:t>
            </a:r>
            <a:r>
              <a:rPr sz="1100" spc="-20" dirty="0">
                <a:cs typeface="Arial"/>
              </a:rPr>
              <a:t>M</a:t>
            </a:r>
            <a:r>
              <a:rPr sz="1100" spc="-15" dirty="0">
                <a:cs typeface="Arial"/>
              </a:rPr>
              <a:t>e</a:t>
            </a:r>
            <a:r>
              <a:rPr sz="1100" spc="-5" dirty="0">
                <a:cs typeface="Arial"/>
              </a:rPr>
              <a:t>di</a:t>
            </a:r>
            <a:r>
              <a:rPr sz="1100" dirty="0">
                <a:cs typeface="Arial"/>
              </a:rPr>
              <a:t>c</a:t>
            </a:r>
            <a:r>
              <a:rPr sz="1100" spc="-15" dirty="0">
                <a:cs typeface="Arial"/>
              </a:rPr>
              <a:t>a</a:t>
            </a:r>
            <a:r>
              <a:rPr sz="1100" dirty="0">
                <a:cs typeface="Arial"/>
              </a:rPr>
              <a:t>re</a:t>
            </a:r>
            <a:r>
              <a:rPr sz="1100" spc="75"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85" dirty="0">
                <a:cs typeface="Arial"/>
              </a:rPr>
              <a:t> </a:t>
            </a:r>
            <a:r>
              <a:rPr sz="1100" spc="-5" dirty="0">
                <a:cs typeface="Arial"/>
              </a:rPr>
              <a:t>pla</a:t>
            </a:r>
            <a:r>
              <a:rPr sz="1100" dirty="0">
                <a:cs typeface="Arial"/>
              </a:rPr>
              <a:t>n</a:t>
            </a:r>
            <a:r>
              <a:rPr sz="1100" spc="75" dirty="0">
                <a:cs typeface="Arial"/>
              </a:rPr>
              <a:t> </a:t>
            </a:r>
            <a:r>
              <a:rPr sz="1100" spc="-30" dirty="0">
                <a:cs typeface="Arial"/>
              </a:rPr>
              <a:t>w</a:t>
            </a:r>
            <a:r>
              <a:rPr sz="1100" spc="-5" dirty="0">
                <a:cs typeface="Arial"/>
              </a:rPr>
              <a:t>he</a:t>
            </a:r>
            <a:r>
              <a:rPr sz="1100" dirty="0">
                <a:cs typeface="Arial"/>
              </a:rPr>
              <a:t>n</a:t>
            </a:r>
            <a:r>
              <a:rPr sz="1100" spc="75" dirty="0">
                <a:cs typeface="Arial"/>
              </a:rPr>
              <a:t> </a:t>
            </a:r>
            <a:r>
              <a:rPr sz="1100" spc="-25" dirty="0">
                <a:cs typeface="Arial"/>
              </a:rPr>
              <a:t>y</a:t>
            </a:r>
            <a:r>
              <a:rPr sz="1100" spc="-5" dirty="0">
                <a:cs typeface="Arial"/>
              </a:rPr>
              <a:t>o</a:t>
            </a:r>
            <a:r>
              <a:rPr sz="1100" dirty="0">
                <a:cs typeface="Arial"/>
              </a:rPr>
              <a:t>u</a:t>
            </a:r>
            <a:r>
              <a:rPr sz="1100" spc="60" dirty="0">
                <a:cs typeface="Arial"/>
              </a:rPr>
              <a:t> </a:t>
            </a:r>
            <a:r>
              <a:rPr sz="1100" spc="25" dirty="0">
                <a:cs typeface="Arial"/>
              </a:rPr>
              <a:t>f</a:t>
            </a:r>
            <a:r>
              <a:rPr sz="1100" spc="-20" dirty="0">
                <a:cs typeface="Arial"/>
              </a:rPr>
              <a:t>i</a:t>
            </a:r>
            <a:r>
              <a:rPr sz="1100" dirty="0">
                <a:cs typeface="Arial"/>
              </a:rPr>
              <a:t>r</a:t>
            </a:r>
            <a:r>
              <a:rPr sz="1100" spc="-15" dirty="0">
                <a:cs typeface="Arial"/>
              </a:rPr>
              <a:t>s</a:t>
            </a:r>
            <a:r>
              <a:rPr sz="1100" dirty="0">
                <a:cs typeface="Arial"/>
              </a:rPr>
              <a:t>t</a:t>
            </a:r>
            <a:r>
              <a:rPr sz="1100" spc="70" dirty="0">
                <a:cs typeface="Arial"/>
              </a:rPr>
              <a:t> </a:t>
            </a:r>
            <a:r>
              <a:rPr sz="1100" spc="-15" dirty="0">
                <a:cs typeface="Arial"/>
              </a:rPr>
              <a:t>b</a:t>
            </a:r>
            <a:r>
              <a:rPr sz="1100" spc="-5" dirty="0">
                <a:cs typeface="Arial"/>
              </a:rPr>
              <a:t>e</a:t>
            </a:r>
            <a:r>
              <a:rPr sz="1100" dirty="0">
                <a:cs typeface="Arial"/>
              </a:rPr>
              <a:t>c</a:t>
            </a:r>
            <a:r>
              <a:rPr sz="1100" spc="-15" dirty="0">
                <a:cs typeface="Arial"/>
              </a:rPr>
              <a:t>o</a:t>
            </a:r>
            <a:r>
              <a:rPr sz="1100" dirty="0">
                <a:cs typeface="Arial"/>
              </a:rPr>
              <a:t>me</a:t>
            </a:r>
            <a:r>
              <a:rPr sz="1100" spc="75" dirty="0">
                <a:cs typeface="Arial"/>
              </a:rPr>
              <a:t> </a:t>
            </a:r>
            <a:r>
              <a:rPr sz="1100" spc="-5" dirty="0">
                <a:cs typeface="Arial"/>
              </a:rPr>
              <a:t>eligibl</a:t>
            </a:r>
            <a:r>
              <a:rPr sz="1100" dirty="0">
                <a:cs typeface="Arial"/>
              </a:rPr>
              <a:t>e</a:t>
            </a:r>
            <a:r>
              <a:rPr sz="1100" spc="60" dirty="0">
                <a:cs typeface="Arial"/>
              </a:rPr>
              <a:t> </a:t>
            </a:r>
            <a:r>
              <a:rPr sz="1100" dirty="0">
                <a:cs typeface="Arial"/>
              </a:rPr>
              <a:t>f</a:t>
            </a:r>
            <a:r>
              <a:rPr sz="1100" spc="-15" dirty="0">
                <a:cs typeface="Arial"/>
              </a:rPr>
              <a:t>o</a:t>
            </a:r>
            <a:r>
              <a:rPr sz="1100" dirty="0">
                <a:cs typeface="Arial"/>
              </a:rPr>
              <a:t>r</a:t>
            </a:r>
            <a:r>
              <a:rPr sz="1100" spc="8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spc="5" dirty="0">
                <a:cs typeface="Arial"/>
              </a:rPr>
              <a:t>r</a:t>
            </a:r>
            <a:r>
              <a:rPr sz="1100" dirty="0">
                <a:cs typeface="Arial"/>
              </a:rPr>
              <a:t>e</a:t>
            </a:r>
            <a:r>
              <a:rPr sz="1100" spc="75" dirty="0">
                <a:cs typeface="Arial"/>
              </a:rPr>
              <a:t> </a:t>
            </a:r>
            <a:r>
              <a:rPr sz="1100" spc="-5" dirty="0">
                <a:cs typeface="Arial"/>
              </a:rPr>
              <a:t>a</a:t>
            </a:r>
            <a:r>
              <a:rPr sz="1100" spc="-15" dirty="0">
                <a:cs typeface="Arial"/>
              </a:rPr>
              <a:t>n</a:t>
            </a:r>
            <a:r>
              <a:rPr sz="1100" dirty="0">
                <a:cs typeface="Arial"/>
              </a:rPr>
              <a:t>d</a:t>
            </a:r>
            <a:r>
              <a:rPr sz="1100" spc="60" dirty="0">
                <a:cs typeface="Arial"/>
              </a:rPr>
              <a:t> </a:t>
            </a:r>
            <a:r>
              <a:rPr sz="1100" spc="-15" dirty="0">
                <a:cs typeface="Arial"/>
              </a:rPr>
              <a:t>e</a:t>
            </a:r>
            <a:r>
              <a:rPr sz="1100" dirty="0">
                <a:cs typeface="Arial"/>
              </a:rPr>
              <a:t>ach</a:t>
            </a:r>
            <a:r>
              <a:rPr sz="1100" spc="70" dirty="0">
                <a:cs typeface="Arial"/>
              </a:rPr>
              <a:t> </a:t>
            </a:r>
            <a:r>
              <a:rPr sz="1100" spc="-25" dirty="0">
                <a:cs typeface="Arial"/>
              </a:rPr>
              <a:t>y</a:t>
            </a:r>
            <a:r>
              <a:rPr sz="1100" spc="-5" dirty="0">
                <a:cs typeface="Arial"/>
              </a:rPr>
              <a:t>ea</a:t>
            </a:r>
            <a:r>
              <a:rPr sz="1100" dirty="0">
                <a:cs typeface="Arial"/>
              </a:rPr>
              <a:t>r</a:t>
            </a:r>
            <a:r>
              <a:rPr sz="1100" spc="55" dirty="0">
                <a:cs typeface="Arial"/>
              </a:rPr>
              <a:t> </a:t>
            </a:r>
            <a:r>
              <a:rPr sz="1100" spc="15" dirty="0">
                <a:cs typeface="Arial"/>
              </a:rPr>
              <a:t>f</a:t>
            </a:r>
            <a:r>
              <a:rPr sz="1100" spc="-10" dirty="0">
                <a:cs typeface="Arial"/>
              </a:rPr>
              <a:t>r</a:t>
            </a:r>
            <a:r>
              <a:rPr sz="1100" spc="-15" dirty="0">
                <a:cs typeface="Arial"/>
              </a:rPr>
              <a:t>o</a:t>
            </a:r>
            <a:r>
              <a:rPr sz="1100" dirty="0">
                <a:cs typeface="Arial"/>
              </a:rPr>
              <a:t>m</a:t>
            </a:r>
            <a:r>
              <a:rPr sz="1100" spc="70" dirty="0">
                <a:cs typeface="Arial"/>
              </a:rPr>
              <a:t> </a:t>
            </a:r>
            <a:r>
              <a:rPr sz="1100" spc="-10" dirty="0">
                <a:cs typeface="Arial"/>
              </a:rPr>
              <a:t>O</a:t>
            </a:r>
            <a:r>
              <a:rPr sz="1100" spc="-15" dirty="0">
                <a:cs typeface="Arial"/>
              </a:rPr>
              <a:t>c</a:t>
            </a:r>
            <a:r>
              <a:rPr sz="1100" spc="5" dirty="0">
                <a:cs typeface="Arial"/>
              </a:rPr>
              <a:t>t</a:t>
            </a:r>
            <a:r>
              <a:rPr sz="1100" spc="-15" dirty="0">
                <a:cs typeface="Arial"/>
              </a:rPr>
              <a:t>o</a:t>
            </a:r>
            <a:r>
              <a:rPr sz="1100" dirty="0">
                <a:cs typeface="Arial"/>
              </a:rPr>
              <a:t>b</a:t>
            </a:r>
            <a:r>
              <a:rPr sz="1100" spc="-20" dirty="0">
                <a:cs typeface="Arial"/>
              </a:rPr>
              <a:t>e</a:t>
            </a:r>
            <a:r>
              <a:rPr sz="1100" dirty="0">
                <a:cs typeface="Arial"/>
              </a:rPr>
              <a:t>r </a:t>
            </a:r>
            <a:r>
              <a:rPr sz="1100" spc="-5" dirty="0">
                <a:cs typeface="Arial"/>
              </a:rPr>
              <a:t>15</a:t>
            </a:r>
            <a:r>
              <a:rPr sz="1100" spc="5" dirty="0">
                <a:cs typeface="Arial"/>
              </a:rPr>
              <a:t>t</a:t>
            </a:r>
            <a:r>
              <a:rPr sz="1100" dirty="0">
                <a:cs typeface="Arial"/>
              </a:rPr>
              <a:t>h</a:t>
            </a:r>
            <a:r>
              <a:rPr sz="1100" spc="-20" dirty="0">
                <a:cs typeface="Arial"/>
              </a:rPr>
              <a:t> </a:t>
            </a:r>
            <a:r>
              <a:rPr sz="1100" spc="5" dirty="0">
                <a:cs typeface="Arial"/>
              </a:rPr>
              <a:t>t</a:t>
            </a:r>
            <a:r>
              <a:rPr sz="1100" dirty="0">
                <a:cs typeface="Arial"/>
              </a:rPr>
              <a:t>o</a:t>
            </a:r>
            <a:r>
              <a:rPr sz="1100" spc="-20" dirty="0">
                <a:cs typeface="Arial"/>
              </a:rPr>
              <a:t> D</a:t>
            </a:r>
            <a:r>
              <a:rPr sz="1100" spc="-5" dirty="0">
                <a:cs typeface="Arial"/>
              </a:rPr>
              <a:t>e</a:t>
            </a:r>
            <a:r>
              <a:rPr sz="1100" dirty="0">
                <a:cs typeface="Arial"/>
              </a:rPr>
              <a:t>c</a:t>
            </a:r>
            <a:r>
              <a:rPr sz="1100" spc="-15" dirty="0">
                <a:cs typeface="Arial"/>
              </a:rPr>
              <a:t>e</a:t>
            </a:r>
            <a:r>
              <a:rPr sz="1100" dirty="0">
                <a:cs typeface="Arial"/>
              </a:rPr>
              <a:t>m</a:t>
            </a:r>
            <a:r>
              <a:rPr sz="1100" spc="-5" dirty="0">
                <a:cs typeface="Arial"/>
              </a:rPr>
              <a:t>be</a:t>
            </a:r>
            <a:r>
              <a:rPr sz="1100" dirty="0">
                <a:cs typeface="Arial"/>
              </a:rPr>
              <a:t>r</a:t>
            </a:r>
            <a:r>
              <a:rPr sz="1100" spc="-30" dirty="0">
                <a:cs typeface="Arial"/>
              </a:rPr>
              <a:t> </a:t>
            </a:r>
            <a:r>
              <a:rPr sz="1100" spc="-5" dirty="0">
                <a:cs typeface="Arial"/>
              </a:rPr>
              <a:t>7</a:t>
            </a:r>
            <a:r>
              <a:rPr sz="1100" spc="5" dirty="0">
                <a:cs typeface="Arial"/>
              </a:rPr>
              <a:t>t</a:t>
            </a:r>
            <a:r>
              <a:rPr sz="1100" spc="-5" dirty="0">
                <a:cs typeface="Arial"/>
              </a:rPr>
              <a:t>h</a:t>
            </a:r>
            <a:r>
              <a:rPr sz="1100" dirty="0">
                <a:cs typeface="Arial"/>
              </a:rPr>
              <a:t>.</a:t>
            </a:r>
          </a:p>
          <a:p>
            <a:pPr>
              <a:lnSpc>
                <a:spcPts val="1300"/>
              </a:lnSpc>
              <a:spcBef>
                <a:spcPts val="92"/>
              </a:spcBef>
            </a:pPr>
            <a:endParaRPr sz="1300" dirty="0"/>
          </a:p>
          <a:p>
            <a:pPr marL="12700" marR="10160" algn="just">
              <a:lnSpc>
                <a:spcPct val="100000"/>
              </a:lnSpc>
            </a:pPr>
            <a:r>
              <a:rPr sz="1100" spc="-5" dirty="0">
                <a:cs typeface="Arial"/>
              </a:rPr>
              <a:t>H</a:t>
            </a:r>
            <a:r>
              <a:rPr sz="1100" spc="10" dirty="0">
                <a:cs typeface="Arial"/>
              </a:rPr>
              <a:t>o</a:t>
            </a:r>
            <a:r>
              <a:rPr sz="1100" spc="-30" dirty="0">
                <a:cs typeface="Arial"/>
              </a:rPr>
              <a:t>w</a:t>
            </a:r>
            <a:r>
              <a:rPr sz="1100" spc="20" dirty="0">
                <a:cs typeface="Arial"/>
              </a:rPr>
              <a:t>e</a:t>
            </a:r>
            <a:r>
              <a:rPr sz="1100" spc="-25" dirty="0">
                <a:cs typeface="Arial"/>
              </a:rPr>
              <a:t>v</a:t>
            </a:r>
            <a:r>
              <a:rPr sz="1100" spc="-5" dirty="0">
                <a:cs typeface="Arial"/>
              </a:rPr>
              <a:t>e</a:t>
            </a:r>
            <a:r>
              <a:rPr sz="1100" spc="-10" dirty="0">
                <a:cs typeface="Arial"/>
              </a:rPr>
              <a:t>r</a:t>
            </a:r>
            <a:r>
              <a:rPr sz="1100" dirty="0">
                <a:cs typeface="Arial"/>
              </a:rPr>
              <a:t>, </a:t>
            </a:r>
            <a:r>
              <a:rPr sz="1100" spc="-155" dirty="0">
                <a:cs typeface="Arial"/>
              </a:rPr>
              <a:t> </a:t>
            </a:r>
            <a:r>
              <a:rPr sz="1100" spc="-20" dirty="0">
                <a:cs typeface="Arial"/>
              </a:rPr>
              <a:t>i</a:t>
            </a:r>
            <a:r>
              <a:rPr sz="1100" dirty="0">
                <a:cs typeface="Arial"/>
              </a:rPr>
              <a:t>f </a:t>
            </a:r>
            <a:r>
              <a:rPr sz="1100" spc="-140" dirty="0">
                <a:cs typeface="Arial"/>
              </a:rPr>
              <a:t> </a:t>
            </a:r>
            <a:r>
              <a:rPr sz="1100" spc="-25" dirty="0">
                <a:cs typeface="Arial"/>
              </a:rPr>
              <a:t>y</a:t>
            </a:r>
            <a:r>
              <a:rPr sz="1100" spc="-5" dirty="0">
                <a:cs typeface="Arial"/>
              </a:rPr>
              <a:t>o</a:t>
            </a:r>
            <a:r>
              <a:rPr sz="1100" dirty="0">
                <a:cs typeface="Arial"/>
              </a:rPr>
              <a:t>u</a:t>
            </a:r>
            <a:r>
              <a:rPr sz="1100" spc="145" dirty="0">
                <a:cs typeface="Arial"/>
              </a:rPr>
              <a:t> </a:t>
            </a:r>
            <a:r>
              <a:rPr sz="1100" spc="-5" dirty="0">
                <a:cs typeface="Arial"/>
              </a:rPr>
              <a:t>l</a:t>
            </a:r>
            <a:r>
              <a:rPr sz="1100" dirty="0">
                <a:cs typeface="Arial"/>
              </a:rPr>
              <a:t>ose</a:t>
            </a:r>
            <a:r>
              <a:rPr sz="1100" spc="145" dirty="0">
                <a:cs typeface="Arial"/>
              </a:rPr>
              <a:t> </a:t>
            </a:r>
            <a:r>
              <a:rPr sz="1100" spc="-15" dirty="0">
                <a:cs typeface="Arial"/>
              </a:rPr>
              <a:t>y</a:t>
            </a:r>
            <a:r>
              <a:rPr sz="1100" dirty="0">
                <a:cs typeface="Arial"/>
              </a:rPr>
              <a:t>o</a:t>
            </a:r>
            <a:r>
              <a:rPr sz="1100" spc="-5" dirty="0">
                <a:cs typeface="Arial"/>
              </a:rPr>
              <a:t>u</a:t>
            </a:r>
            <a:r>
              <a:rPr sz="1100" dirty="0">
                <a:cs typeface="Arial"/>
              </a:rPr>
              <a:t>r </a:t>
            </a:r>
            <a:r>
              <a:rPr sz="1100" spc="-150" dirty="0">
                <a:cs typeface="Arial"/>
              </a:rPr>
              <a:t> </a:t>
            </a:r>
            <a:r>
              <a:rPr sz="1100" dirty="0">
                <a:cs typeface="Arial"/>
              </a:rPr>
              <a:t>c</a:t>
            </a:r>
            <a:r>
              <a:rPr sz="1100" spc="-15" dirty="0">
                <a:cs typeface="Arial"/>
              </a:rPr>
              <a:t>u</a:t>
            </a:r>
            <a:r>
              <a:rPr sz="1100" spc="-10" dirty="0">
                <a:cs typeface="Arial"/>
              </a:rPr>
              <a:t>r</a:t>
            </a:r>
            <a:r>
              <a:rPr sz="1100" dirty="0">
                <a:cs typeface="Arial"/>
              </a:rPr>
              <a:t>re</a:t>
            </a:r>
            <a:r>
              <a:rPr sz="1100" spc="-20" dirty="0">
                <a:cs typeface="Arial"/>
              </a:rPr>
              <a:t>n</a:t>
            </a:r>
            <a:r>
              <a:rPr sz="1100" dirty="0">
                <a:cs typeface="Arial"/>
              </a:rPr>
              <a:t>t</a:t>
            </a:r>
            <a:r>
              <a:rPr sz="1100" spc="140" dirty="0">
                <a:cs typeface="Arial"/>
              </a:rPr>
              <a:t> </a:t>
            </a:r>
            <a:r>
              <a:rPr sz="1100" spc="-15" dirty="0">
                <a:cs typeface="Arial"/>
              </a:rPr>
              <a:t>c</a:t>
            </a:r>
            <a:r>
              <a:rPr sz="1100" dirty="0">
                <a:cs typeface="Arial"/>
              </a:rPr>
              <a:t>r</a:t>
            </a:r>
            <a:r>
              <a:rPr sz="1100" spc="-5" dirty="0">
                <a:cs typeface="Arial"/>
              </a:rPr>
              <a:t>ed</a:t>
            </a:r>
            <a:r>
              <a:rPr sz="1100" spc="-20" dirty="0">
                <a:cs typeface="Arial"/>
              </a:rPr>
              <a:t>i</a:t>
            </a:r>
            <a:r>
              <a:rPr sz="1100" spc="5" dirty="0">
                <a:cs typeface="Arial"/>
              </a:rPr>
              <a:t>t</a:t>
            </a:r>
            <a:r>
              <a:rPr sz="1100" spc="-15" dirty="0">
                <a:cs typeface="Arial"/>
              </a:rPr>
              <a:t>a</a:t>
            </a:r>
            <a:r>
              <a:rPr sz="1100" spc="-5" dirty="0">
                <a:cs typeface="Arial"/>
              </a:rPr>
              <a:t>bl</a:t>
            </a:r>
            <a:r>
              <a:rPr sz="1100" dirty="0">
                <a:cs typeface="Arial"/>
              </a:rPr>
              <a:t>e</a:t>
            </a:r>
            <a:r>
              <a:rPr sz="1100" spc="145" dirty="0">
                <a:cs typeface="Arial"/>
              </a:rPr>
              <a:t> </a:t>
            </a:r>
            <a:r>
              <a:rPr sz="1100" spc="-5" dirty="0">
                <a:cs typeface="Arial"/>
              </a:rPr>
              <a:t>p</a:t>
            </a:r>
            <a:r>
              <a:rPr sz="1100" dirty="0">
                <a:cs typeface="Arial"/>
              </a:rPr>
              <a:t>r</a:t>
            </a:r>
            <a:r>
              <a:rPr sz="1100" spc="-15" dirty="0">
                <a:cs typeface="Arial"/>
              </a:rPr>
              <a:t>e</a:t>
            </a:r>
            <a:r>
              <a:rPr sz="1100" dirty="0">
                <a:cs typeface="Arial"/>
              </a:rPr>
              <a:t>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 </a:t>
            </a:r>
            <a:r>
              <a:rPr sz="1100" spc="-150"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145"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a:t>
            </a:r>
            <a:r>
              <a:rPr sz="1100" spc="140" dirty="0">
                <a:cs typeface="Arial"/>
              </a:rPr>
              <a:t> </a:t>
            </a:r>
            <a:r>
              <a:rPr sz="1100" spc="5" dirty="0">
                <a:cs typeface="Arial"/>
              </a:rPr>
              <a:t>t</a:t>
            </a:r>
            <a:r>
              <a:rPr sz="1100" spc="-15" dirty="0">
                <a:cs typeface="Arial"/>
              </a:rPr>
              <a:t>h</a:t>
            </a:r>
            <a:r>
              <a:rPr sz="1100" dirty="0">
                <a:cs typeface="Arial"/>
              </a:rPr>
              <a:t>r</a:t>
            </a:r>
            <a:r>
              <a:rPr sz="1100" spc="-5" dirty="0">
                <a:cs typeface="Arial"/>
              </a:rPr>
              <a:t>o</a:t>
            </a:r>
            <a:r>
              <a:rPr sz="1100" spc="-15" dirty="0">
                <a:cs typeface="Arial"/>
              </a:rPr>
              <a:t>u</a:t>
            </a:r>
            <a:r>
              <a:rPr sz="1100" spc="-5" dirty="0">
                <a:cs typeface="Arial"/>
              </a:rPr>
              <a:t>g</a:t>
            </a:r>
            <a:r>
              <a:rPr sz="1100" dirty="0">
                <a:cs typeface="Arial"/>
              </a:rPr>
              <a:t>h</a:t>
            </a:r>
            <a:r>
              <a:rPr sz="1100" spc="145" dirty="0">
                <a:cs typeface="Arial"/>
              </a:rPr>
              <a:t> </a:t>
            </a:r>
            <a:r>
              <a:rPr sz="1100" spc="-5" dirty="0">
                <a:cs typeface="Arial"/>
              </a:rPr>
              <a:t>n</a:t>
            </a:r>
            <a:r>
              <a:rPr sz="1100" dirty="0">
                <a:cs typeface="Arial"/>
              </a:rPr>
              <a:t>o</a:t>
            </a:r>
            <a:r>
              <a:rPr sz="1100" spc="120" dirty="0">
                <a:cs typeface="Arial"/>
              </a:rPr>
              <a:t> </a:t>
            </a:r>
            <a:r>
              <a:rPr sz="1100" spc="25" dirty="0">
                <a:cs typeface="Arial"/>
              </a:rPr>
              <a:t>f</a:t>
            </a:r>
            <a:r>
              <a:rPr sz="1100" spc="-15" dirty="0">
                <a:cs typeface="Arial"/>
              </a:rPr>
              <a:t>a</a:t>
            </a:r>
            <a:r>
              <a:rPr sz="1100" spc="-5" dirty="0">
                <a:cs typeface="Arial"/>
              </a:rPr>
              <a:t>u</a:t>
            </a:r>
            <a:r>
              <a:rPr sz="1100" spc="-20" dirty="0">
                <a:cs typeface="Arial"/>
              </a:rPr>
              <a:t>l</a:t>
            </a:r>
            <a:r>
              <a:rPr sz="1100" dirty="0">
                <a:cs typeface="Arial"/>
              </a:rPr>
              <a:t>t </a:t>
            </a:r>
            <a:r>
              <a:rPr sz="1100" spc="-155" dirty="0">
                <a:cs typeface="Arial"/>
              </a:rPr>
              <a:t> </a:t>
            </a:r>
            <a:r>
              <a:rPr sz="1100" spc="-30" dirty="0">
                <a:cs typeface="Arial"/>
              </a:rPr>
              <a:t>o</a:t>
            </a:r>
            <a:r>
              <a:rPr sz="1100" dirty="0">
                <a:cs typeface="Arial"/>
              </a:rPr>
              <a:t>f </a:t>
            </a:r>
            <a:r>
              <a:rPr sz="1100" spc="-140" dirty="0">
                <a:cs typeface="Arial"/>
              </a:rPr>
              <a:t> </a:t>
            </a:r>
            <a:r>
              <a:rPr sz="1100" spc="-25" dirty="0">
                <a:cs typeface="Arial"/>
              </a:rPr>
              <a:t>y</a:t>
            </a:r>
            <a:r>
              <a:rPr sz="1100" dirty="0">
                <a:cs typeface="Arial"/>
              </a:rPr>
              <a:t>o</a:t>
            </a:r>
            <a:r>
              <a:rPr sz="1100" spc="-20" dirty="0">
                <a:cs typeface="Arial"/>
              </a:rPr>
              <a:t>u</a:t>
            </a:r>
            <a:r>
              <a:rPr sz="1100" dirty="0">
                <a:cs typeface="Arial"/>
              </a:rPr>
              <a:t>r </a:t>
            </a:r>
            <a:r>
              <a:rPr sz="1100" spc="-155" dirty="0">
                <a:cs typeface="Arial"/>
              </a:rPr>
              <a:t> </a:t>
            </a:r>
            <a:r>
              <a:rPr sz="1100" spc="-5" dirty="0">
                <a:cs typeface="Arial"/>
              </a:rPr>
              <a:t>o</a:t>
            </a:r>
            <a:r>
              <a:rPr sz="1100" spc="-30" dirty="0">
                <a:cs typeface="Arial"/>
              </a:rPr>
              <a:t>w</a:t>
            </a:r>
            <a:r>
              <a:rPr sz="1100" spc="-5" dirty="0">
                <a:cs typeface="Arial"/>
              </a:rPr>
              <a:t>n</a:t>
            </a:r>
            <a:r>
              <a:rPr sz="1100" dirty="0">
                <a:cs typeface="Arial"/>
              </a:rPr>
              <a:t>, </a:t>
            </a:r>
            <a:r>
              <a:rPr sz="1100" spc="-150" dirty="0">
                <a:cs typeface="Arial"/>
              </a:rPr>
              <a:t> </a:t>
            </a:r>
            <a:r>
              <a:rPr sz="1100" spc="-25" dirty="0">
                <a:cs typeface="Arial"/>
              </a:rPr>
              <a:t>y</a:t>
            </a:r>
            <a:r>
              <a:rPr sz="1100" spc="-5" dirty="0">
                <a:cs typeface="Arial"/>
              </a:rPr>
              <a:t>ou </a:t>
            </a:r>
            <a:r>
              <a:rPr sz="1100" spc="-30" dirty="0">
                <a:cs typeface="Arial"/>
              </a:rPr>
              <a:t>w</a:t>
            </a:r>
            <a:r>
              <a:rPr sz="1100" spc="-5" dirty="0">
                <a:cs typeface="Arial"/>
              </a:rPr>
              <a:t>il</a:t>
            </a:r>
            <a:r>
              <a:rPr sz="1100" dirty="0">
                <a:cs typeface="Arial"/>
              </a:rPr>
              <a:t>l</a:t>
            </a:r>
            <a:r>
              <a:rPr sz="1100" spc="35" dirty="0">
                <a:cs typeface="Arial"/>
              </a:rPr>
              <a:t> </a:t>
            </a:r>
            <a:r>
              <a:rPr sz="1100" spc="-5" dirty="0">
                <a:cs typeface="Arial"/>
              </a:rPr>
              <a:t>al</a:t>
            </a:r>
            <a:r>
              <a:rPr sz="1100" dirty="0">
                <a:cs typeface="Arial"/>
              </a:rPr>
              <a:t>so </a:t>
            </a:r>
            <a:r>
              <a:rPr sz="1100" spc="-5" dirty="0">
                <a:cs typeface="Arial"/>
              </a:rPr>
              <a:t>b</a:t>
            </a:r>
            <a:r>
              <a:rPr sz="1100" dirty="0">
                <a:cs typeface="Arial"/>
              </a:rPr>
              <a:t>e</a:t>
            </a:r>
            <a:r>
              <a:rPr sz="1100" spc="-10" dirty="0">
                <a:cs typeface="Arial"/>
              </a:rPr>
              <a:t> </a:t>
            </a:r>
            <a:r>
              <a:rPr sz="1100" spc="-5" dirty="0">
                <a:cs typeface="Arial"/>
              </a:rPr>
              <a:t>eligibl</a:t>
            </a:r>
            <a:r>
              <a:rPr sz="1100" dirty="0">
                <a:cs typeface="Arial"/>
              </a:rPr>
              <a:t>e </a:t>
            </a:r>
            <a:r>
              <a:rPr sz="1100" spc="15" dirty="0">
                <a:cs typeface="Arial"/>
              </a:rPr>
              <a:t>f</a:t>
            </a:r>
            <a:r>
              <a:rPr sz="1100" dirty="0">
                <a:cs typeface="Arial"/>
              </a:rPr>
              <a:t>or</a:t>
            </a:r>
            <a:r>
              <a:rPr sz="1100" spc="-40" dirty="0">
                <a:cs typeface="Arial"/>
              </a:rPr>
              <a:t> </a:t>
            </a:r>
            <a:r>
              <a:rPr sz="1100" dirty="0">
                <a:cs typeface="Arial"/>
              </a:rPr>
              <a:t>a</a:t>
            </a:r>
            <a:r>
              <a:rPr sz="1100" spc="-10" dirty="0">
                <a:cs typeface="Arial"/>
              </a:rPr>
              <a:t> </a:t>
            </a:r>
            <a:r>
              <a:rPr sz="1100" spc="5" dirty="0">
                <a:cs typeface="Arial"/>
              </a:rPr>
              <a:t>t</a:t>
            </a:r>
            <a:r>
              <a:rPr sz="1100" spc="-30" dirty="0">
                <a:cs typeface="Arial"/>
              </a:rPr>
              <a:t>w</a:t>
            </a:r>
            <a:r>
              <a:rPr sz="1100" dirty="0">
                <a:cs typeface="Arial"/>
              </a:rPr>
              <a:t>o (</a:t>
            </a:r>
            <a:r>
              <a:rPr sz="1100" spc="-5" dirty="0">
                <a:cs typeface="Arial"/>
              </a:rPr>
              <a:t>2</a:t>
            </a:r>
            <a:r>
              <a:rPr sz="1100" dirty="0">
                <a:cs typeface="Arial"/>
              </a:rPr>
              <a:t>)</a:t>
            </a:r>
            <a:r>
              <a:rPr sz="1100" spc="-30" dirty="0">
                <a:cs typeface="Arial"/>
              </a:rPr>
              <a:t> </a:t>
            </a:r>
            <a:r>
              <a:rPr sz="1100" dirty="0">
                <a:cs typeface="Arial"/>
              </a:rPr>
              <a:t>m</a:t>
            </a:r>
            <a:r>
              <a:rPr sz="1100" spc="-15" dirty="0">
                <a:cs typeface="Arial"/>
              </a:rPr>
              <a:t>o</a:t>
            </a:r>
            <a:r>
              <a:rPr sz="1100" dirty="0">
                <a:cs typeface="Arial"/>
              </a:rPr>
              <a:t>nth</a:t>
            </a:r>
            <a:r>
              <a:rPr sz="1100" spc="-30" dirty="0">
                <a:cs typeface="Arial"/>
              </a:rPr>
              <a:t> </a:t>
            </a:r>
            <a:r>
              <a:rPr sz="1100" spc="-5" dirty="0">
                <a:cs typeface="Arial"/>
              </a:rPr>
              <a:t>S</a:t>
            </a:r>
            <a:r>
              <a:rPr sz="1100" dirty="0">
                <a:cs typeface="Arial"/>
              </a:rPr>
              <a:t>p</a:t>
            </a:r>
            <a:r>
              <a:rPr sz="1100" spc="-5" dirty="0">
                <a:cs typeface="Arial"/>
              </a:rPr>
              <a:t>e</a:t>
            </a:r>
            <a:r>
              <a:rPr sz="1100" dirty="0">
                <a:cs typeface="Arial"/>
              </a:rPr>
              <a:t>c</a:t>
            </a:r>
            <a:r>
              <a:rPr sz="1100" spc="-20" dirty="0">
                <a:cs typeface="Arial"/>
              </a:rPr>
              <a:t>i</a:t>
            </a:r>
            <a:r>
              <a:rPr sz="1100" spc="-5" dirty="0">
                <a:cs typeface="Arial"/>
              </a:rPr>
              <a:t>a</a:t>
            </a:r>
            <a:r>
              <a:rPr sz="1100" dirty="0">
                <a:cs typeface="Arial"/>
              </a:rPr>
              <a:t>l</a:t>
            </a:r>
            <a:r>
              <a:rPr sz="1100" spc="10" dirty="0">
                <a:cs typeface="Arial"/>
              </a:rPr>
              <a:t> </a:t>
            </a:r>
            <a:r>
              <a:rPr sz="1100" spc="-5" dirty="0">
                <a:cs typeface="Arial"/>
              </a:rPr>
              <a:t>En</a:t>
            </a:r>
            <a:r>
              <a:rPr sz="1100" dirty="0">
                <a:cs typeface="Arial"/>
              </a:rPr>
              <a:t>ro</a:t>
            </a:r>
            <a:r>
              <a:rPr sz="1100" spc="-5" dirty="0">
                <a:cs typeface="Arial"/>
              </a:rPr>
              <a:t>ll</a:t>
            </a:r>
            <a:r>
              <a:rPr sz="1100" dirty="0">
                <a:cs typeface="Arial"/>
              </a:rPr>
              <a:t>m</a:t>
            </a:r>
            <a:r>
              <a:rPr sz="1100" spc="-5" dirty="0">
                <a:cs typeface="Arial"/>
              </a:rPr>
              <a:t>en</a:t>
            </a:r>
            <a:r>
              <a:rPr sz="1100" dirty="0">
                <a:cs typeface="Arial"/>
              </a:rPr>
              <a:t>t</a:t>
            </a:r>
            <a:r>
              <a:rPr sz="1100" spc="-40" dirty="0">
                <a:cs typeface="Arial"/>
              </a:rPr>
              <a:t> </a:t>
            </a:r>
            <a:r>
              <a:rPr sz="1100" spc="-5" dirty="0">
                <a:cs typeface="Arial"/>
              </a:rPr>
              <a:t>Pe</a:t>
            </a:r>
            <a:r>
              <a:rPr sz="1100" dirty="0">
                <a:cs typeface="Arial"/>
              </a:rPr>
              <a:t>r</a:t>
            </a:r>
            <a:r>
              <a:rPr sz="1100" spc="-5" dirty="0">
                <a:cs typeface="Arial"/>
              </a:rPr>
              <a:t>io</a:t>
            </a:r>
            <a:r>
              <a:rPr sz="1100" dirty="0">
                <a:cs typeface="Arial"/>
              </a:rPr>
              <a:t>d</a:t>
            </a:r>
            <a:r>
              <a:rPr sz="1100" spc="-20" dirty="0">
                <a:cs typeface="Arial"/>
              </a:rPr>
              <a:t> </a:t>
            </a:r>
            <a:r>
              <a:rPr sz="1100" dirty="0">
                <a:cs typeface="Arial"/>
              </a:rPr>
              <a:t>(</a:t>
            </a:r>
            <a:r>
              <a:rPr sz="1100" spc="-5" dirty="0">
                <a:cs typeface="Arial"/>
              </a:rPr>
              <a:t>SEP</a:t>
            </a:r>
            <a:r>
              <a:rPr sz="1100" dirty="0">
                <a:cs typeface="Arial"/>
              </a:rPr>
              <a:t>)</a:t>
            </a:r>
            <a:r>
              <a:rPr sz="1100" spc="-15" dirty="0">
                <a:cs typeface="Arial"/>
              </a:rPr>
              <a:t> </a:t>
            </a:r>
            <a:r>
              <a:rPr sz="1100" spc="5" dirty="0">
                <a:cs typeface="Arial"/>
              </a:rPr>
              <a:t>t</a:t>
            </a:r>
            <a:r>
              <a:rPr sz="1100" dirty="0">
                <a:cs typeface="Arial"/>
              </a:rPr>
              <a:t>o</a:t>
            </a:r>
            <a:r>
              <a:rPr sz="1100" spc="-20" dirty="0">
                <a:cs typeface="Arial"/>
              </a:rPr>
              <a:t> </a:t>
            </a:r>
            <a:r>
              <a:rPr sz="1100" spc="5" dirty="0">
                <a:cs typeface="Arial"/>
              </a:rPr>
              <a:t>j</a:t>
            </a:r>
            <a:r>
              <a:rPr sz="1100" spc="-5" dirty="0">
                <a:cs typeface="Arial"/>
              </a:rPr>
              <a:t>oi</a:t>
            </a:r>
            <a:r>
              <a:rPr sz="1100" dirty="0">
                <a:cs typeface="Arial"/>
              </a:rPr>
              <a:t>n</a:t>
            </a:r>
            <a:r>
              <a:rPr sz="1100" spc="-20" dirty="0">
                <a:cs typeface="Arial"/>
              </a:rPr>
              <a:t> </a:t>
            </a:r>
            <a:r>
              <a:rPr sz="1100" dirty="0">
                <a:cs typeface="Arial"/>
              </a:rPr>
              <a:t>a </a:t>
            </a:r>
            <a:r>
              <a:rPr sz="1100" spc="-20" dirty="0">
                <a:cs typeface="Arial"/>
              </a:rPr>
              <a:t>M</a:t>
            </a:r>
            <a:r>
              <a:rPr sz="1100" spc="-5" dirty="0">
                <a:cs typeface="Arial"/>
              </a:rPr>
              <a:t>edi</a:t>
            </a:r>
            <a:r>
              <a:rPr sz="1100" dirty="0">
                <a:cs typeface="Arial"/>
              </a:rPr>
              <a:t>c</a:t>
            </a:r>
            <a:r>
              <a:rPr sz="1100" spc="-5" dirty="0">
                <a:cs typeface="Arial"/>
              </a:rPr>
              <a:t>a</a:t>
            </a:r>
            <a:r>
              <a:rPr sz="1100" spc="-20" dirty="0">
                <a:cs typeface="Arial"/>
              </a:rPr>
              <a:t>r</a:t>
            </a:r>
            <a:r>
              <a:rPr sz="1100" dirty="0">
                <a:cs typeface="Arial"/>
              </a:rPr>
              <a:t>e </a:t>
            </a:r>
            <a:r>
              <a:rPr sz="1100" spc="-5" dirty="0">
                <a:cs typeface="Arial"/>
              </a:rPr>
              <a:t>d</a:t>
            </a:r>
            <a:r>
              <a:rPr sz="1100" dirty="0">
                <a:cs typeface="Arial"/>
              </a:rPr>
              <a:t>r</a:t>
            </a:r>
            <a:r>
              <a:rPr sz="1100" spc="-5" dirty="0">
                <a:cs typeface="Arial"/>
              </a:rPr>
              <a:t>u</a:t>
            </a:r>
            <a:r>
              <a:rPr sz="1100" dirty="0">
                <a:cs typeface="Arial"/>
              </a:rPr>
              <a:t>g</a:t>
            </a:r>
            <a:r>
              <a:rPr sz="1100" spc="-35" dirty="0">
                <a:cs typeface="Arial"/>
              </a:rPr>
              <a:t> </a:t>
            </a:r>
            <a:r>
              <a:rPr sz="1100" spc="-5" dirty="0">
                <a:cs typeface="Arial"/>
              </a:rPr>
              <a:t>pl</a:t>
            </a:r>
            <a:r>
              <a:rPr sz="1100" spc="-15" dirty="0">
                <a:cs typeface="Arial"/>
              </a:rPr>
              <a:t>a</a:t>
            </a:r>
            <a:r>
              <a:rPr sz="1100" spc="-5" dirty="0">
                <a:cs typeface="Arial"/>
              </a:rPr>
              <a:t>n</a:t>
            </a:r>
            <a:r>
              <a:rPr sz="1100" dirty="0">
                <a:cs typeface="Arial"/>
              </a:rPr>
              <a:t>.</a:t>
            </a:r>
          </a:p>
          <a:p>
            <a:pPr>
              <a:lnSpc>
                <a:spcPts val="1400"/>
              </a:lnSpc>
              <a:spcBef>
                <a:spcPts val="3"/>
              </a:spcBef>
            </a:pPr>
            <a:endParaRPr sz="1400" dirty="0"/>
          </a:p>
          <a:p>
            <a:pPr marL="12700" algn="just">
              <a:lnSpc>
                <a:spcPct val="100000"/>
              </a:lnSpc>
            </a:pPr>
            <a:r>
              <a:rPr sz="1100" b="1" dirty="0">
                <a:cs typeface="Arial"/>
              </a:rPr>
              <a:t>What</a:t>
            </a:r>
            <a:r>
              <a:rPr sz="1100" b="1" spc="-40" dirty="0">
                <a:cs typeface="Arial"/>
              </a:rPr>
              <a:t> </a:t>
            </a:r>
            <a:r>
              <a:rPr sz="1100" b="1" spc="-10" dirty="0">
                <a:cs typeface="Arial"/>
              </a:rPr>
              <a:t>H</a:t>
            </a:r>
            <a:r>
              <a:rPr sz="1100" b="1" dirty="0">
                <a:cs typeface="Arial"/>
              </a:rPr>
              <a:t>a</a:t>
            </a:r>
            <a:r>
              <a:rPr sz="1100" b="1" spc="-5" dirty="0">
                <a:cs typeface="Arial"/>
              </a:rPr>
              <a:t>p</a:t>
            </a:r>
            <a:r>
              <a:rPr sz="1100" b="1" dirty="0">
                <a:cs typeface="Arial"/>
              </a:rPr>
              <a:t>p</a:t>
            </a:r>
            <a:r>
              <a:rPr sz="1100" b="1" spc="-5" dirty="0">
                <a:cs typeface="Arial"/>
              </a:rPr>
              <a:t>e</a:t>
            </a:r>
            <a:r>
              <a:rPr sz="1100" b="1" dirty="0">
                <a:cs typeface="Arial"/>
              </a:rPr>
              <a:t>ns</a:t>
            </a:r>
            <a:r>
              <a:rPr sz="1100" b="1" spc="-35" dirty="0">
                <a:cs typeface="Arial"/>
              </a:rPr>
              <a:t> </a:t>
            </a:r>
            <a:r>
              <a:rPr sz="1100" b="1" spc="-15" dirty="0">
                <a:cs typeface="Arial"/>
              </a:rPr>
              <a:t>T</a:t>
            </a:r>
            <a:r>
              <a:rPr sz="1100" b="1" dirty="0">
                <a:cs typeface="Arial"/>
              </a:rPr>
              <a:t>o</a:t>
            </a:r>
            <a:r>
              <a:rPr sz="1100" b="1" spc="-10" dirty="0">
                <a:cs typeface="Arial"/>
              </a:rPr>
              <a:t> </a:t>
            </a:r>
            <a:r>
              <a:rPr sz="1100" b="1" spc="-5" dirty="0">
                <a:cs typeface="Arial"/>
              </a:rPr>
              <a:t>Y</a:t>
            </a:r>
            <a:r>
              <a:rPr sz="1100" b="1" dirty="0">
                <a:cs typeface="Arial"/>
              </a:rPr>
              <a:t>o</a:t>
            </a:r>
            <a:r>
              <a:rPr sz="1100" b="1" spc="-10" dirty="0">
                <a:cs typeface="Arial"/>
              </a:rPr>
              <a:t>u</a:t>
            </a:r>
            <a:r>
              <a:rPr sz="1100" b="1" dirty="0">
                <a:cs typeface="Arial"/>
              </a:rPr>
              <a:t>r</a:t>
            </a:r>
            <a:r>
              <a:rPr sz="1100" b="1" spc="-15" dirty="0">
                <a:cs typeface="Arial"/>
              </a:rPr>
              <a:t> </a:t>
            </a:r>
            <a:r>
              <a:rPr sz="1100" b="1" spc="-10" dirty="0">
                <a:cs typeface="Arial"/>
              </a:rPr>
              <a:t>C</a:t>
            </a:r>
            <a:r>
              <a:rPr sz="1100" b="1" dirty="0">
                <a:cs typeface="Arial"/>
              </a:rPr>
              <a:t>urrent</a:t>
            </a:r>
            <a:r>
              <a:rPr sz="1100" b="1" spc="-55" dirty="0">
                <a:cs typeface="Arial"/>
              </a:rPr>
              <a:t> </a:t>
            </a:r>
            <a:r>
              <a:rPr sz="1100" b="1" spc="-10" dirty="0">
                <a:cs typeface="Arial"/>
              </a:rPr>
              <a:t>C</a:t>
            </a:r>
            <a:r>
              <a:rPr sz="1100" b="1" dirty="0">
                <a:cs typeface="Arial"/>
              </a:rPr>
              <a:t>o</a:t>
            </a:r>
            <a:r>
              <a:rPr sz="1100" b="1" spc="-20" dirty="0">
                <a:cs typeface="Arial"/>
              </a:rPr>
              <a:t>v</a:t>
            </a:r>
            <a:r>
              <a:rPr sz="1100" b="1" dirty="0">
                <a:cs typeface="Arial"/>
              </a:rPr>
              <a:t>era</a:t>
            </a:r>
            <a:r>
              <a:rPr sz="1100" b="1" spc="-5" dirty="0">
                <a:cs typeface="Arial"/>
              </a:rPr>
              <a:t>g</a:t>
            </a:r>
            <a:r>
              <a:rPr sz="1100" b="1" dirty="0">
                <a:cs typeface="Arial"/>
              </a:rPr>
              <a:t>e</a:t>
            </a:r>
            <a:r>
              <a:rPr sz="1100" b="1" spc="-35" dirty="0">
                <a:cs typeface="Arial"/>
              </a:rPr>
              <a:t> </a:t>
            </a:r>
            <a:r>
              <a:rPr sz="1100" b="1" spc="5" dirty="0">
                <a:cs typeface="Arial"/>
              </a:rPr>
              <a:t>I</a:t>
            </a:r>
            <a:r>
              <a:rPr sz="1100" b="1" dirty="0">
                <a:cs typeface="Arial"/>
              </a:rPr>
              <a:t>f</a:t>
            </a:r>
            <a:r>
              <a:rPr sz="1100" b="1" spc="-40" dirty="0">
                <a:cs typeface="Arial"/>
              </a:rPr>
              <a:t> </a:t>
            </a:r>
            <a:r>
              <a:rPr sz="1100" b="1" spc="-5" dirty="0">
                <a:cs typeface="Arial"/>
              </a:rPr>
              <a:t>Y</a:t>
            </a:r>
            <a:r>
              <a:rPr sz="1100" b="1" dirty="0">
                <a:cs typeface="Arial"/>
              </a:rPr>
              <a:t>ou</a:t>
            </a:r>
            <a:r>
              <a:rPr sz="1100" b="1" spc="-25" dirty="0">
                <a:cs typeface="Arial"/>
              </a:rPr>
              <a:t> </a:t>
            </a:r>
            <a:r>
              <a:rPr sz="1100" b="1" spc="-10" dirty="0">
                <a:cs typeface="Arial"/>
              </a:rPr>
              <a:t>D</a:t>
            </a:r>
            <a:r>
              <a:rPr sz="1100" b="1" dirty="0">
                <a:cs typeface="Arial"/>
              </a:rPr>
              <a:t>e</a:t>
            </a:r>
            <a:r>
              <a:rPr sz="1100" b="1" spc="-5" dirty="0">
                <a:cs typeface="Arial"/>
              </a:rPr>
              <a:t>c</a:t>
            </a:r>
            <a:r>
              <a:rPr sz="1100" b="1" dirty="0">
                <a:cs typeface="Arial"/>
              </a:rPr>
              <a:t>ide</a:t>
            </a:r>
            <a:r>
              <a:rPr sz="1100" b="1" spc="-50" dirty="0">
                <a:cs typeface="Arial"/>
              </a:rPr>
              <a:t> </a:t>
            </a:r>
            <a:r>
              <a:rPr sz="1100" b="1" dirty="0">
                <a:cs typeface="Arial"/>
              </a:rPr>
              <a:t>to</a:t>
            </a:r>
            <a:r>
              <a:rPr sz="1100" b="1" spc="-35" dirty="0">
                <a:cs typeface="Arial"/>
              </a:rPr>
              <a:t> </a:t>
            </a:r>
            <a:r>
              <a:rPr sz="1100" b="1" dirty="0">
                <a:cs typeface="Arial"/>
              </a:rPr>
              <a:t>J</a:t>
            </a:r>
            <a:r>
              <a:rPr sz="1100" b="1" spc="-5" dirty="0">
                <a:cs typeface="Arial"/>
              </a:rPr>
              <a:t>o</a:t>
            </a:r>
            <a:r>
              <a:rPr sz="1100" b="1" dirty="0">
                <a:cs typeface="Arial"/>
              </a:rPr>
              <a:t>in</a:t>
            </a:r>
            <a:r>
              <a:rPr sz="1100" b="1" spc="-35" dirty="0">
                <a:cs typeface="Arial"/>
              </a:rPr>
              <a:t> </a:t>
            </a:r>
            <a:r>
              <a:rPr sz="1100" b="1" dirty="0">
                <a:cs typeface="Arial"/>
              </a:rPr>
              <a:t>A</a:t>
            </a:r>
            <a:r>
              <a:rPr sz="1100" b="1" spc="-25" dirty="0">
                <a:cs typeface="Arial"/>
              </a:rPr>
              <a:t> </a:t>
            </a:r>
            <a:r>
              <a:rPr sz="1100" b="1" dirty="0">
                <a:cs typeface="Arial"/>
              </a:rPr>
              <a:t>Me</a:t>
            </a:r>
            <a:r>
              <a:rPr sz="1100" b="1" spc="-5" dirty="0">
                <a:cs typeface="Arial"/>
              </a:rPr>
              <a:t>d</a:t>
            </a:r>
            <a:r>
              <a:rPr sz="1100" b="1" dirty="0">
                <a:cs typeface="Arial"/>
              </a:rPr>
              <a:t>ic</a:t>
            </a:r>
            <a:r>
              <a:rPr sz="1100" b="1" spc="-20" dirty="0">
                <a:cs typeface="Arial"/>
              </a:rPr>
              <a:t>a</a:t>
            </a:r>
            <a:r>
              <a:rPr sz="1100" b="1" spc="-10" dirty="0">
                <a:cs typeface="Arial"/>
              </a:rPr>
              <a:t>r</a:t>
            </a:r>
            <a:r>
              <a:rPr sz="1100" b="1" dirty="0">
                <a:cs typeface="Arial"/>
              </a:rPr>
              <a:t>e</a:t>
            </a:r>
            <a:r>
              <a:rPr sz="1100" b="1" spc="-40" dirty="0">
                <a:cs typeface="Arial"/>
              </a:rPr>
              <a:t> </a:t>
            </a:r>
            <a:r>
              <a:rPr sz="1100" b="1" spc="-10" dirty="0">
                <a:cs typeface="Arial"/>
              </a:rPr>
              <a:t>D</a:t>
            </a:r>
            <a:r>
              <a:rPr sz="1100" b="1" dirty="0">
                <a:cs typeface="Arial"/>
              </a:rPr>
              <a:t>rug</a:t>
            </a:r>
            <a:r>
              <a:rPr sz="1100" b="1" spc="-35" dirty="0">
                <a:cs typeface="Arial"/>
              </a:rPr>
              <a:t> </a:t>
            </a:r>
            <a:r>
              <a:rPr sz="1100" b="1" spc="-5" dirty="0">
                <a:cs typeface="Arial"/>
              </a:rPr>
              <a:t>P</a:t>
            </a:r>
            <a:r>
              <a:rPr sz="1100" b="1" dirty="0">
                <a:cs typeface="Arial"/>
              </a:rPr>
              <a:t>la</a:t>
            </a:r>
            <a:r>
              <a:rPr sz="1100" b="1" spc="-5" dirty="0">
                <a:cs typeface="Arial"/>
              </a:rPr>
              <a:t>n</a:t>
            </a:r>
            <a:r>
              <a:rPr sz="1100" b="1" dirty="0">
                <a:cs typeface="Arial"/>
              </a:rPr>
              <a:t>?</a:t>
            </a:r>
            <a:endParaRPr lang="en-US" sz="1100" b="1" dirty="0">
              <a:cs typeface="Arial"/>
            </a:endParaRPr>
          </a:p>
          <a:p>
            <a:pPr marL="12700" marR="8255" algn="just">
              <a:lnSpc>
                <a:spcPct val="100000"/>
              </a:lnSpc>
            </a:pPr>
            <a:r>
              <a:rPr sz="1100" spc="-10" dirty="0">
                <a:cs typeface="Arial"/>
              </a:rPr>
              <a:t>I</a:t>
            </a:r>
            <a:r>
              <a:rPr sz="1100" dirty="0">
                <a:cs typeface="Arial"/>
              </a:rPr>
              <a:t>f</a:t>
            </a:r>
            <a:r>
              <a:rPr sz="1100" spc="114" dirty="0">
                <a:cs typeface="Arial"/>
              </a:rPr>
              <a:t> </a:t>
            </a:r>
            <a:r>
              <a:rPr sz="1100" spc="-25" dirty="0">
                <a:cs typeface="Arial"/>
              </a:rPr>
              <a:t>y</a:t>
            </a:r>
            <a:r>
              <a:rPr sz="1100" spc="-5" dirty="0">
                <a:cs typeface="Arial"/>
              </a:rPr>
              <a:t>o</a:t>
            </a:r>
            <a:r>
              <a:rPr sz="1100" dirty="0">
                <a:cs typeface="Arial"/>
              </a:rPr>
              <a:t>u</a:t>
            </a:r>
            <a:r>
              <a:rPr sz="1100" spc="110" dirty="0">
                <a:cs typeface="Arial"/>
              </a:rPr>
              <a:t> </a:t>
            </a:r>
            <a:r>
              <a:rPr sz="1100" spc="-5" dirty="0">
                <a:cs typeface="Arial"/>
              </a:rPr>
              <a:t>de</a:t>
            </a:r>
            <a:r>
              <a:rPr sz="1100" dirty="0">
                <a:cs typeface="Arial"/>
              </a:rPr>
              <a:t>c</a:t>
            </a:r>
            <a:r>
              <a:rPr sz="1100" spc="-5" dirty="0">
                <a:cs typeface="Arial"/>
              </a:rPr>
              <a:t>id</a:t>
            </a:r>
            <a:r>
              <a:rPr sz="1100" dirty="0">
                <a:cs typeface="Arial"/>
              </a:rPr>
              <a:t>e</a:t>
            </a:r>
            <a:r>
              <a:rPr sz="1100" spc="110" dirty="0">
                <a:cs typeface="Arial"/>
              </a:rPr>
              <a:t> </a:t>
            </a:r>
            <a:r>
              <a:rPr sz="1100" spc="-10" dirty="0">
                <a:cs typeface="Arial"/>
              </a:rPr>
              <a:t>t</a:t>
            </a:r>
            <a:r>
              <a:rPr sz="1100" dirty="0">
                <a:cs typeface="Arial"/>
              </a:rPr>
              <a:t>o</a:t>
            </a:r>
            <a:r>
              <a:rPr sz="1100" spc="100" dirty="0">
                <a:cs typeface="Arial"/>
              </a:rPr>
              <a:t> </a:t>
            </a:r>
            <a:r>
              <a:rPr sz="1100" spc="5" dirty="0">
                <a:cs typeface="Arial"/>
              </a:rPr>
              <a:t>j</a:t>
            </a:r>
            <a:r>
              <a:rPr sz="1100" spc="-5" dirty="0">
                <a:cs typeface="Arial"/>
              </a:rPr>
              <a:t>oi</a:t>
            </a:r>
            <a:r>
              <a:rPr sz="1100" dirty="0">
                <a:cs typeface="Arial"/>
              </a:rPr>
              <a:t>n</a:t>
            </a:r>
            <a:r>
              <a:rPr sz="1100" spc="110" dirty="0">
                <a:cs typeface="Arial"/>
              </a:rPr>
              <a:t> </a:t>
            </a:r>
            <a:r>
              <a:rPr sz="1100" dirty="0">
                <a:cs typeface="Arial"/>
              </a:rPr>
              <a:t>a</a:t>
            </a:r>
            <a:r>
              <a:rPr sz="1100" spc="11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110"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120" dirty="0">
                <a:cs typeface="Arial"/>
              </a:rPr>
              <a:t> </a:t>
            </a:r>
            <a:r>
              <a:rPr sz="1100" spc="-5" dirty="0">
                <a:cs typeface="Arial"/>
              </a:rPr>
              <a:t>pla</a:t>
            </a:r>
            <a:r>
              <a:rPr sz="1100" spc="-30" dirty="0">
                <a:cs typeface="Arial"/>
              </a:rPr>
              <a:t>n</a:t>
            </a:r>
            <a:r>
              <a:rPr sz="1100" dirty="0">
                <a:cs typeface="Arial"/>
              </a:rPr>
              <a:t>,</a:t>
            </a:r>
            <a:r>
              <a:rPr sz="1100" spc="114" dirty="0">
                <a:cs typeface="Arial"/>
              </a:rPr>
              <a:t> </a:t>
            </a:r>
            <a:r>
              <a:rPr sz="1100" spc="-25" dirty="0">
                <a:cs typeface="Arial"/>
              </a:rPr>
              <a:t>y</a:t>
            </a:r>
            <a:r>
              <a:rPr sz="1100" spc="-5" dirty="0">
                <a:cs typeface="Arial"/>
              </a:rPr>
              <a:t>ou</a:t>
            </a:r>
            <a:r>
              <a:rPr sz="1100" dirty="0">
                <a:cs typeface="Arial"/>
              </a:rPr>
              <a:t>r</a:t>
            </a:r>
            <a:r>
              <a:rPr sz="1100" spc="105" dirty="0">
                <a:cs typeface="Arial"/>
              </a:rPr>
              <a:t> </a:t>
            </a:r>
            <a:r>
              <a:rPr sz="1100" dirty="0">
                <a:cs typeface="Arial"/>
              </a:rPr>
              <a:t>cu</a:t>
            </a:r>
            <a:r>
              <a:rPr sz="1100" spc="-10" dirty="0">
                <a:cs typeface="Arial"/>
              </a:rPr>
              <a:t>rr</a:t>
            </a:r>
            <a:r>
              <a:rPr sz="1100" spc="-5" dirty="0">
                <a:cs typeface="Arial"/>
              </a:rPr>
              <a:t>e</a:t>
            </a:r>
            <a:r>
              <a:rPr sz="1100" spc="-15" dirty="0">
                <a:cs typeface="Arial"/>
              </a:rPr>
              <a:t>n</a:t>
            </a:r>
            <a:r>
              <a:rPr sz="1100" dirty="0">
                <a:cs typeface="Arial"/>
              </a:rPr>
              <a:t>t</a:t>
            </a:r>
            <a:r>
              <a:rPr sz="1100" spc="105" dirty="0">
                <a:cs typeface="Arial"/>
              </a:rPr>
              <a:t> </a:t>
            </a:r>
            <a:r>
              <a:rPr lang="en-US" sz="1100" dirty="0">
                <a:cs typeface="Arial"/>
              </a:rPr>
              <a:t>CSE Insurance Group</a:t>
            </a:r>
            <a:r>
              <a:rPr sz="1100" spc="110"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dirty="0">
                <a:cs typeface="Arial"/>
              </a:rPr>
              <a:t>e</a:t>
            </a:r>
            <a:r>
              <a:rPr sz="1100" spc="100" dirty="0">
                <a:cs typeface="Arial"/>
              </a:rPr>
              <a:t> </a:t>
            </a:r>
            <a:r>
              <a:rPr sz="1100" spc="-20" dirty="0">
                <a:cs typeface="Arial"/>
              </a:rPr>
              <a:t>w</a:t>
            </a:r>
            <a:r>
              <a:rPr sz="1100" spc="-5" dirty="0">
                <a:cs typeface="Arial"/>
              </a:rPr>
              <a:t>i</a:t>
            </a:r>
            <a:r>
              <a:rPr sz="1100" spc="5" dirty="0">
                <a:cs typeface="Arial"/>
              </a:rPr>
              <a:t>l</a:t>
            </a:r>
            <a:r>
              <a:rPr sz="1100" dirty="0">
                <a:cs typeface="Arial"/>
              </a:rPr>
              <a:t>l</a:t>
            </a:r>
            <a:r>
              <a:rPr sz="1100" spc="120" dirty="0">
                <a:cs typeface="Arial"/>
              </a:rPr>
              <a:t> </a:t>
            </a:r>
            <a:r>
              <a:rPr sz="1100" spc="-5" dirty="0">
                <a:cs typeface="Arial"/>
              </a:rPr>
              <a:t>no</a:t>
            </a:r>
            <a:r>
              <a:rPr sz="1100" dirty="0">
                <a:cs typeface="Arial"/>
              </a:rPr>
              <a:t>t</a:t>
            </a:r>
            <a:r>
              <a:rPr sz="1100" spc="120" dirty="0">
                <a:cs typeface="Arial"/>
              </a:rPr>
              <a:t> </a:t>
            </a:r>
            <a:r>
              <a:rPr sz="1100" spc="-15" dirty="0">
                <a:cs typeface="Arial"/>
              </a:rPr>
              <a:t>b</a:t>
            </a:r>
            <a:r>
              <a:rPr sz="1100" dirty="0">
                <a:cs typeface="Arial"/>
              </a:rPr>
              <a:t>e </a:t>
            </a:r>
            <a:r>
              <a:rPr sz="1100" spc="-30" dirty="0">
                <a:cs typeface="Arial"/>
              </a:rPr>
              <a:t>a</a:t>
            </a:r>
            <a:r>
              <a:rPr sz="1100" dirty="0">
                <a:cs typeface="Arial"/>
              </a:rPr>
              <a:t>ffe</a:t>
            </a:r>
            <a:r>
              <a:rPr sz="1100" spc="-15" dirty="0">
                <a:cs typeface="Arial"/>
              </a:rPr>
              <a:t>c</a:t>
            </a:r>
            <a:r>
              <a:rPr sz="1100" spc="5" dirty="0">
                <a:cs typeface="Arial"/>
              </a:rPr>
              <a:t>t</a:t>
            </a:r>
            <a:r>
              <a:rPr sz="1100" spc="-15" dirty="0">
                <a:cs typeface="Arial"/>
              </a:rPr>
              <a:t>e</a:t>
            </a:r>
            <a:r>
              <a:rPr sz="1100" dirty="0">
                <a:cs typeface="Arial"/>
              </a:rPr>
              <a:t>d </a:t>
            </a:r>
            <a:r>
              <a:rPr sz="1100" spc="30" dirty="0">
                <a:cs typeface="Arial"/>
              </a:rPr>
              <a:t> </a:t>
            </a:r>
            <a:r>
              <a:rPr sz="1100" spc="-5" dirty="0">
                <a:cs typeface="Arial"/>
              </a:rPr>
              <a:t>be</a:t>
            </a:r>
            <a:r>
              <a:rPr sz="1100" dirty="0">
                <a:cs typeface="Arial"/>
              </a:rPr>
              <a:t>c</a:t>
            </a:r>
            <a:r>
              <a:rPr sz="1100" spc="-15" dirty="0">
                <a:cs typeface="Arial"/>
              </a:rPr>
              <a:t>a</a:t>
            </a:r>
            <a:r>
              <a:rPr sz="1100" dirty="0">
                <a:cs typeface="Arial"/>
              </a:rPr>
              <a:t>use </a:t>
            </a:r>
            <a:r>
              <a:rPr sz="1100" spc="20" dirty="0">
                <a:cs typeface="Arial"/>
              </a:rPr>
              <a:t> </a:t>
            </a:r>
            <a:r>
              <a:rPr sz="1100" spc="5" dirty="0">
                <a:cs typeface="Arial"/>
              </a:rPr>
              <a:t>t</a:t>
            </a:r>
            <a:r>
              <a:rPr sz="1100" spc="-5" dirty="0">
                <a:cs typeface="Arial"/>
              </a:rPr>
              <a:t>hi</a:t>
            </a:r>
            <a:r>
              <a:rPr sz="1100" dirty="0">
                <a:cs typeface="Arial"/>
              </a:rPr>
              <a:t>s </a:t>
            </a:r>
            <a:r>
              <a:rPr sz="1100" spc="25" dirty="0">
                <a:cs typeface="Arial"/>
              </a:rPr>
              <a:t> </a:t>
            </a:r>
            <a:r>
              <a:rPr sz="1100" spc="-5" dirty="0">
                <a:cs typeface="Arial"/>
              </a:rPr>
              <a:t>Pla</a:t>
            </a:r>
            <a:r>
              <a:rPr sz="1100" dirty="0">
                <a:cs typeface="Arial"/>
              </a:rPr>
              <a:t>n </a:t>
            </a:r>
            <a:r>
              <a:rPr sz="1100" spc="45" dirty="0">
                <a:cs typeface="Arial"/>
              </a:rPr>
              <a:t> </a:t>
            </a:r>
            <a:r>
              <a:rPr sz="1100" spc="-20" dirty="0">
                <a:cs typeface="Arial"/>
              </a:rPr>
              <a:t>w</a:t>
            </a:r>
            <a:r>
              <a:rPr sz="1100" spc="-5" dirty="0">
                <a:cs typeface="Arial"/>
              </a:rPr>
              <a:t>i</a:t>
            </a:r>
            <a:r>
              <a:rPr sz="1100" spc="5" dirty="0">
                <a:cs typeface="Arial"/>
              </a:rPr>
              <a:t>l</a:t>
            </a:r>
            <a:r>
              <a:rPr sz="1100" dirty="0">
                <a:cs typeface="Arial"/>
              </a:rPr>
              <a:t>l </a:t>
            </a:r>
            <a:r>
              <a:rPr sz="1100" spc="40" dirty="0">
                <a:cs typeface="Arial"/>
              </a:rPr>
              <a:t> </a:t>
            </a:r>
            <a:r>
              <a:rPr sz="1100" dirty="0">
                <a:cs typeface="Arial"/>
              </a:rPr>
              <a:t>d</a:t>
            </a:r>
            <a:r>
              <a:rPr sz="1100" spc="-5" dirty="0">
                <a:cs typeface="Arial"/>
              </a:rPr>
              <a:t>e</a:t>
            </a:r>
            <a:r>
              <a:rPr sz="1100" dirty="0">
                <a:cs typeface="Arial"/>
              </a:rPr>
              <a:t>t</a:t>
            </a:r>
            <a:r>
              <a:rPr sz="1100" spc="-15" dirty="0">
                <a:cs typeface="Arial"/>
              </a:rPr>
              <a:t>e</a:t>
            </a:r>
            <a:r>
              <a:rPr sz="1100" spc="-10" dirty="0">
                <a:cs typeface="Arial"/>
              </a:rPr>
              <a:t>r</a:t>
            </a:r>
            <a:r>
              <a:rPr sz="1100" dirty="0">
                <a:cs typeface="Arial"/>
              </a:rPr>
              <a:t>m</a:t>
            </a:r>
            <a:r>
              <a:rPr sz="1100" spc="-5" dirty="0">
                <a:cs typeface="Arial"/>
              </a:rPr>
              <a:t>i</a:t>
            </a:r>
            <a:r>
              <a:rPr sz="1100" spc="-15" dirty="0">
                <a:cs typeface="Arial"/>
              </a:rPr>
              <a:t>n</a:t>
            </a:r>
            <a:r>
              <a:rPr sz="1100" dirty="0">
                <a:cs typeface="Arial"/>
              </a:rPr>
              <a:t>e </a:t>
            </a:r>
            <a:r>
              <a:rPr sz="1100" spc="45" dirty="0">
                <a:cs typeface="Arial"/>
              </a:rPr>
              <a:t> </a:t>
            </a:r>
            <a:r>
              <a:rPr sz="1100" spc="-20" dirty="0">
                <a:cs typeface="Arial"/>
              </a:rPr>
              <a:t>i</a:t>
            </a:r>
            <a:r>
              <a:rPr sz="1100" spc="5" dirty="0">
                <a:cs typeface="Arial"/>
              </a:rPr>
              <a:t>t</a:t>
            </a:r>
            <a:r>
              <a:rPr sz="1100" dirty="0">
                <a:cs typeface="Arial"/>
              </a:rPr>
              <a:t>s </a:t>
            </a:r>
            <a:r>
              <a:rPr sz="1100" spc="35" dirty="0">
                <a:cs typeface="Arial"/>
              </a:rPr>
              <a:t> </a:t>
            </a:r>
            <a:r>
              <a:rPr sz="1100" spc="-15" dirty="0">
                <a:cs typeface="Arial"/>
              </a:rPr>
              <a:t>d</a:t>
            </a:r>
            <a:r>
              <a:rPr sz="1100" spc="5" dirty="0">
                <a:cs typeface="Arial"/>
              </a:rPr>
              <a:t>r</a:t>
            </a:r>
            <a:r>
              <a:rPr sz="1100" spc="-15" dirty="0">
                <a:cs typeface="Arial"/>
              </a:rPr>
              <a:t>u</a:t>
            </a:r>
            <a:r>
              <a:rPr sz="1100" dirty="0">
                <a:cs typeface="Arial"/>
              </a:rPr>
              <a:t>g </a:t>
            </a:r>
            <a:r>
              <a:rPr sz="1100" spc="45" dirty="0">
                <a:cs typeface="Arial"/>
              </a:rPr>
              <a:t> </a:t>
            </a:r>
            <a:r>
              <a:rPr sz="1100" spc="-5" dirty="0">
                <a:cs typeface="Arial"/>
              </a:rPr>
              <a:t>ben</a:t>
            </a:r>
            <a:r>
              <a:rPr sz="1100" spc="-30" dirty="0">
                <a:cs typeface="Arial"/>
              </a:rPr>
              <a:t>e</a:t>
            </a:r>
            <a:r>
              <a:rPr sz="1100" spc="15" dirty="0">
                <a:cs typeface="Arial"/>
              </a:rPr>
              <a:t>f</a:t>
            </a:r>
            <a:r>
              <a:rPr sz="1100" spc="-30" dirty="0">
                <a:cs typeface="Arial"/>
              </a:rPr>
              <a:t>i</a:t>
            </a:r>
            <a:r>
              <a:rPr sz="1100" spc="5" dirty="0">
                <a:cs typeface="Arial"/>
              </a:rPr>
              <a:t>t</a:t>
            </a:r>
            <a:r>
              <a:rPr sz="1100" dirty="0">
                <a:cs typeface="Arial"/>
              </a:rPr>
              <a:t>s </a:t>
            </a:r>
            <a:r>
              <a:rPr sz="1100" spc="20" dirty="0">
                <a:cs typeface="Arial"/>
              </a:rPr>
              <a:t> </a:t>
            </a:r>
            <a:r>
              <a:rPr sz="1100" spc="15" dirty="0">
                <a:cs typeface="Arial"/>
              </a:rPr>
              <a:t>f</a:t>
            </a:r>
            <a:r>
              <a:rPr sz="1100" spc="-20" dirty="0">
                <a:cs typeface="Arial"/>
              </a:rPr>
              <a:t>i</a:t>
            </a:r>
            <a:r>
              <a:rPr sz="1100" dirty="0">
                <a:cs typeface="Arial"/>
              </a:rPr>
              <a:t>r</a:t>
            </a:r>
            <a:r>
              <a:rPr sz="1100" spc="-15" dirty="0">
                <a:cs typeface="Arial"/>
              </a:rPr>
              <a:t>s</a:t>
            </a:r>
            <a:r>
              <a:rPr sz="1100" spc="-10" dirty="0">
                <a:cs typeface="Arial"/>
              </a:rPr>
              <a:t>t</a:t>
            </a:r>
            <a:r>
              <a:rPr sz="1100" dirty="0">
                <a:cs typeface="Arial"/>
              </a:rPr>
              <a:t>, </a:t>
            </a:r>
            <a:r>
              <a:rPr sz="1100" spc="40" dirty="0">
                <a:cs typeface="Arial"/>
              </a:rPr>
              <a:t> </a:t>
            </a:r>
            <a:r>
              <a:rPr sz="1100" dirty="0">
                <a:cs typeface="Arial"/>
              </a:rPr>
              <a:t>a</a:t>
            </a:r>
            <a:r>
              <a:rPr sz="1100" spc="-20" dirty="0">
                <a:cs typeface="Arial"/>
              </a:rPr>
              <a:t>n</a:t>
            </a:r>
            <a:r>
              <a:rPr sz="1100" dirty="0">
                <a:cs typeface="Arial"/>
              </a:rPr>
              <a:t>d </a:t>
            </a:r>
            <a:r>
              <a:rPr sz="1100" spc="45" dirty="0">
                <a:cs typeface="Arial"/>
              </a:rPr>
              <a:t> </a:t>
            </a:r>
            <a:r>
              <a:rPr sz="1100" spc="-20" dirty="0">
                <a:cs typeface="Arial"/>
              </a:rPr>
              <a:t>M</a:t>
            </a:r>
            <a:r>
              <a:rPr sz="1100" spc="-15" dirty="0">
                <a:cs typeface="Arial"/>
              </a:rPr>
              <a:t>e</a:t>
            </a:r>
            <a:r>
              <a:rPr sz="1100" dirty="0">
                <a:cs typeface="Arial"/>
              </a:rPr>
              <a:t>d</a:t>
            </a:r>
            <a:r>
              <a:rPr sz="1100" spc="-5" dirty="0">
                <a:cs typeface="Arial"/>
              </a:rPr>
              <a:t>i</a:t>
            </a:r>
            <a:r>
              <a:rPr sz="1100" dirty="0">
                <a:cs typeface="Arial"/>
              </a:rPr>
              <a:t>c</a:t>
            </a:r>
            <a:r>
              <a:rPr sz="1100" spc="-5" dirty="0">
                <a:cs typeface="Arial"/>
              </a:rPr>
              <a:t>a</a:t>
            </a:r>
            <a:r>
              <a:rPr sz="1100" dirty="0">
                <a:cs typeface="Arial"/>
              </a:rPr>
              <a:t>re </a:t>
            </a:r>
            <a:r>
              <a:rPr sz="1100" spc="30" dirty="0">
                <a:cs typeface="Arial"/>
              </a:rPr>
              <a:t> </a:t>
            </a:r>
            <a:r>
              <a:rPr sz="1100" spc="-30" dirty="0">
                <a:cs typeface="Arial"/>
              </a:rPr>
              <a:t>w</a:t>
            </a:r>
            <a:r>
              <a:rPr sz="1100" spc="-5" dirty="0">
                <a:cs typeface="Arial"/>
              </a:rPr>
              <a:t>i</a:t>
            </a:r>
            <a:r>
              <a:rPr sz="1100" spc="5" dirty="0">
                <a:cs typeface="Arial"/>
              </a:rPr>
              <a:t>l</a:t>
            </a:r>
            <a:r>
              <a:rPr sz="1100" dirty="0">
                <a:cs typeface="Arial"/>
              </a:rPr>
              <a:t>l </a:t>
            </a:r>
            <a:r>
              <a:rPr sz="1100" spc="40" dirty="0">
                <a:cs typeface="Arial"/>
              </a:rPr>
              <a:t> </a:t>
            </a:r>
            <a:r>
              <a:rPr sz="1100" spc="10" dirty="0">
                <a:cs typeface="Arial"/>
              </a:rPr>
              <a:t>d</a:t>
            </a:r>
            <a:r>
              <a:rPr sz="1100" dirty="0">
                <a:cs typeface="Arial"/>
              </a:rPr>
              <a:t>et</a:t>
            </a:r>
            <a:r>
              <a:rPr sz="1100" spc="-15" dirty="0">
                <a:cs typeface="Arial"/>
              </a:rPr>
              <a:t>e</a:t>
            </a:r>
            <a:r>
              <a:rPr sz="1100" spc="-10" dirty="0">
                <a:cs typeface="Arial"/>
              </a:rPr>
              <a:t>r</a:t>
            </a:r>
            <a:r>
              <a:rPr sz="1100" dirty="0">
                <a:cs typeface="Arial"/>
              </a:rPr>
              <a:t>m</a:t>
            </a:r>
            <a:r>
              <a:rPr sz="1100" spc="-20" dirty="0">
                <a:cs typeface="Arial"/>
              </a:rPr>
              <a:t>i</a:t>
            </a:r>
            <a:r>
              <a:rPr sz="1100" spc="-5" dirty="0">
                <a:cs typeface="Arial"/>
              </a:rPr>
              <a:t>n</a:t>
            </a:r>
            <a:r>
              <a:rPr sz="1100" dirty="0">
                <a:cs typeface="Arial"/>
              </a:rPr>
              <a:t>e </a:t>
            </a:r>
            <a:r>
              <a:rPr sz="1100" spc="45" dirty="0">
                <a:cs typeface="Arial"/>
              </a:rPr>
              <a:t> </a:t>
            </a:r>
            <a:r>
              <a:rPr sz="1100" spc="-20" dirty="0">
                <a:cs typeface="Arial"/>
              </a:rPr>
              <a:t>i</a:t>
            </a:r>
            <a:r>
              <a:rPr sz="1100" spc="5" dirty="0">
                <a:cs typeface="Arial"/>
              </a:rPr>
              <a:t>t</a:t>
            </a:r>
            <a:r>
              <a:rPr sz="1100" dirty="0">
                <a:cs typeface="Arial"/>
              </a:rPr>
              <a:t>s </a:t>
            </a:r>
            <a:r>
              <a:rPr sz="1100" spc="35" dirty="0">
                <a:cs typeface="Arial"/>
              </a:rPr>
              <a:t> </a:t>
            </a:r>
            <a:r>
              <a:rPr sz="1100" spc="-15" dirty="0">
                <a:cs typeface="Arial"/>
              </a:rPr>
              <a:t>d</a:t>
            </a:r>
            <a:r>
              <a:rPr sz="1100" spc="-10" dirty="0">
                <a:cs typeface="Arial"/>
              </a:rPr>
              <a:t>r</a:t>
            </a:r>
            <a:r>
              <a:rPr sz="1100" spc="-15" dirty="0">
                <a:cs typeface="Arial"/>
              </a:rPr>
              <a:t>ug </a:t>
            </a:r>
            <a:r>
              <a:rPr sz="1100" spc="-5" dirty="0">
                <a:cs typeface="Arial"/>
              </a:rPr>
              <a:t>b</a:t>
            </a:r>
            <a:r>
              <a:rPr sz="1100" spc="-15" dirty="0">
                <a:cs typeface="Arial"/>
              </a:rPr>
              <a:t>en</a:t>
            </a:r>
            <a:r>
              <a:rPr sz="1100" spc="-30" dirty="0">
                <a:cs typeface="Arial"/>
              </a:rPr>
              <a:t>e</a:t>
            </a:r>
            <a:r>
              <a:rPr sz="1100" spc="25" dirty="0">
                <a:cs typeface="Arial"/>
              </a:rPr>
              <a:t>f</a:t>
            </a:r>
            <a:r>
              <a:rPr sz="1100" spc="-5" dirty="0">
                <a:cs typeface="Arial"/>
              </a:rPr>
              <a:t>i</a:t>
            </a:r>
            <a:r>
              <a:rPr sz="1100" spc="5" dirty="0">
                <a:cs typeface="Arial"/>
              </a:rPr>
              <a:t>t</a:t>
            </a:r>
            <a:r>
              <a:rPr sz="1100" dirty="0">
                <a:cs typeface="Arial"/>
              </a:rPr>
              <a:t>s </a:t>
            </a:r>
            <a:r>
              <a:rPr sz="1100" spc="-15" dirty="0">
                <a:cs typeface="Arial"/>
              </a:rPr>
              <a:t> </a:t>
            </a:r>
            <a:r>
              <a:rPr sz="1100" dirty="0">
                <a:cs typeface="Arial"/>
              </a:rPr>
              <a:t>se</a:t>
            </a:r>
            <a:r>
              <a:rPr sz="1100" spc="-5" dirty="0">
                <a:cs typeface="Arial"/>
              </a:rPr>
              <a:t>c</a:t>
            </a:r>
            <a:r>
              <a:rPr sz="1100" spc="-15" dirty="0">
                <a:cs typeface="Arial"/>
              </a:rPr>
              <a:t>o</a:t>
            </a:r>
            <a:r>
              <a:rPr sz="1100" spc="-5" dirty="0">
                <a:cs typeface="Arial"/>
              </a:rPr>
              <a:t>n</a:t>
            </a:r>
            <a:r>
              <a:rPr sz="1100" dirty="0">
                <a:cs typeface="Arial"/>
              </a:rPr>
              <a:t>d </a:t>
            </a:r>
            <a:r>
              <a:rPr sz="1100" spc="-15" dirty="0">
                <a:cs typeface="Arial"/>
              </a:rPr>
              <a:t> </a:t>
            </a:r>
            <a:r>
              <a:rPr sz="1100" spc="-10" dirty="0">
                <a:cs typeface="Arial"/>
              </a:rPr>
              <a:t>(</a:t>
            </a:r>
            <a:r>
              <a:rPr sz="1100" spc="5" dirty="0">
                <a:cs typeface="Arial"/>
              </a:rPr>
              <a:t>t</a:t>
            </a:r>
            <a:r>
              <a:rPr sz="1100" spc="-15" dirty="0">
                <a:cs typeface="Arial"/>
              </a:rPr>
              <a:t>he</a:t>
            </a:r>
            <a:r>
              <a:rPr sz="1100" dirty="0">
                <a:cs typeface="Arial"/>
              </a:rPr>
              <a:t>re </a:t>
            </a:r>
            <a:r>
              <a:rPr sz="1100" spc="-15" dirty="0">
                <a:cs typeface="Arial"/>
              </a:rPr>
              <a:t> </a:t>
            </a:r>
            <a:r>
              <a:rPr sz="1100" dirty="0">
                <a:cs typeface="Arial"/>
              </a:rPr>
              <a:t>m</a:t>
            </a:r>
            <a:r>
              <a:rPr sz="1100" spc="-5" dirty="0">
                <a:cs typeface="Arial"/>
              </a:rPr>
              <a:t>a</a:t>
            </a:r>
            <a:r>
              <a:rPr sz="1100" dirty="0">
                <a:cs typeface="Arial"/>
              </a:rPr>
              <a:t>y  </a:t>
            </a:r>
            <a:r>
              <a:rPr sz="1100" spc="-5" dirty="0">
                <a:cs typeface="Arial"/>
              </a:rPr>
              <a:t>b</a:t>
            </a:r>
            <a:r>
              <a:rPr sz="1100" dirty="0">
                <a:cs typeface="Arial"/>
              </a:rPr>
              <a:t>e </a:t>
            </a:r>
            <a:r>
              <a:rPr sz="1100" spc="-5" dirty="0">
                <a:cs typeface="Arial"/>
              </a:rPr>
              <a:t> </a:t>
            </a:r>
            <a:r>
              <a:rPr sz="1100" dirty="0">
                <a:cs typeface="Arial"/>
              </a:rPr>
              <a:t>s</a:t>
            </a:r>
            <a:r>
              <a:rPr sz="1100" spc="-30" dirty="0">
                <a:cs typeface="Arial"/>
              </a:rPr>
              <a:t>o</a:t>
            </a:r>
            <a:r>
              <a:rPr sz="1100" dirty="0">
                <a:cs typeface="Arial"/>
              </a:rPr>
              <a:t>me </a:t>
            </a:r>
            <a:r>
              <a:rPr sz="1100" spc="-5" dirty="0">
                <a:cs typeface="Arial"/>
              </a:rPr>
              <a:t> e</a:t>
            </a:r>
            <a:r>
              <a:rPr sz="1100" spc="-25" dirty="0">
                <a:cs typeface="Arial"/>
              </a:rPr>
              <a:t>x</a:t>
            </a:r>
            <a:r>
              <a:rPr sz="1100" dirty="0">
                <a:cs typeface="Arial"/>
              </a:rPr>
              <a:t>ce</a:t>
            </a:r>
            <a:r>
              <a:rPr sz="1100" spc="-5" dirty="0">
                <a:cs typeface="Arial"/>
              </a:rPr>
              <a:t>p</a:t>
            </a:r>
            <a:r>
              <a:rPr sz="1100" dirty="0">
                <a:cs typeface="Arial"/>
              </a:rPr>
              <a:t>t</a:t>
            </a:r>
            <a:r>
              <a:rPr sz="1100" spc="-5" dirty="0">
                <a:cs typeface="Arial"/>
              </a:rPr>
              <a:t>i</a:t>
            </a:r>
            <a:r>
              <a:rPr sz="1100" spc="-15" dirty="0">
                <a:cs typeface="Arial"/>
              </a:rPr>
              <a:t>o</a:t>
            </a:r>
            <a:r>
              <a:rPr sz="1100" dirty="0">
                <a:cs typeface="Arial"/>
              </a:rPr>
              <a:t>ns, </a:t>
            </a:r>
            <a:r>
              <a:rPr sz="1100" spc="-10" dirty="0">
                <a:cs typeface="Arial"/>
              </a:rPr>
              <a:t> </a:t>
            </a:r>
            <a:r>
              <a:rPr sz="1100" spc="-15" dirty="0">
                <a:cs typeface="Arial"/>
              </a:rPr>
              <a:t>s</a:t>
            </a:r>
            <a:r>
              <a:rPr sz="1100" dirty="0">
                <a:cs typeface="Arial"/>
              </a:rPr>
              <a:t>uch </a:t>
            </a:r>
            <a:r>
              <a:rPr sz="1100" spc="-5" dirty="0">
                <a:cs typeface="Arial"/>
              </a:rPr>
              <a:t> a</a:t>
            </a:r>
            <a:r>
              <a:rPr sz="1100" dirty="0">
                <a:cs typeface="Arial"/>
              </a:rPr>
              <a:t>s  </a:t>
            </a:r>
            <a:r>
              <a:rPr sz="1100" spc="-30" dirty="0">
                <a:cs typeface="Arial"/>
              </a:rPr>
              <a:t>i</a:t>
            </a:r>
            <a:r>
              <a:rPr sz="1100" dirty="0">
                <a:cs typeface="Arial"/>
              </a:rPr>
              <a:t>f </a:t>
            </a:r>
            <a:r>
              <a:rPr sz="1100" spc="15" dirty="0">
                <a:cs typeface="Arial"/>
              </a:rPr>
              <a:t> </a:t>
            </a:r>
            <a:r>
              <a:rPr sz="1100" spc="-25" dirty="0">
                <a:cs typeface="Arial"/>
              </a:rPr>
              <a:t>y</a:t>
            </a:r>
            <a:r>
              <a:rPr sz="1100" spc="-5" dirty="0">
                <a:cs typeface="Arial"/>
              </a:rPr>
              <a:t>o</a:t>
            </a:r>
            <a:r>
              <a:rPr sz="1100" dirty="0">
                <a:cs typeface="Arial"/>
              </a:rPr>
              <a:t>u </a:t>
            </a:r>
            <a:r>
              <a:rPr sz="1100" spc="-5" dirty="0">
                <a:cs typeface="Arial"/>
              </a:rPr>
              <a:t> </a:t>
            </a:r>
            <a:r>
              <a:rPr sz="1100" spc="-15" dirty="0">
                <a:cs typeface="Arial"/>
              </a:rPr>
              <a:t>h</a:t>
            </a:r>
            <a:r>
              <a:rPr sz="1100" spc="-5" dirty="0">
                <a:cs typeface="Arial"/>
              </a:rPr>
              <a:t>a</a:t>
            </a:r>
            <a:r>
              <a:rPr sz="1100" spc="-40" dirty="0">
                <a:cs typeface="Arial"/>
              </a:rPr>
              <a:t>v</a:t>
            </a:r>
            <a:r>
              <a:rPr sz="1100" dirty="0">
                <a:cs typeface="Arial"/>
              </a:rPr>
              <a:t>e </a:t>
            </a:r>
            <a:r>
              <a:rPr sz="1100" spc="10" dirty="0">
                <a:cs typeface="Arial"/>
              </a:rPr>
              <a:t> </a:t>
            </a:r>
            <a:r>
              <a:rPr sz="1100" spc="-5" dirty="0">
                <a:cs typeface="Arial"/>
              </a:rPr>
              <a:t>en</a:t>
            </a:r>
            <a:r>
              <a:rPr sz="1100" spc="-15" dirty="0">
                <a:cs typeface="Arial"/>
              </a:rPr>
              <a:t>d</a:t>
            </a:r>
            <a:r>
              <a:rPr sz="1100" dirty="0">
                <a:cs typeface="Arial"/>
              </a:rPr>
              <a:t>-</a:t>
            </a:r>
            <a:r>
              <a:rPr sz="1100" spc="-15" dirty="0">
                <a:cs typeface="Arial"/>
              </a:rPr>
              <a:t>s</a:t>
            </a:r>
            <a:r>
              <a:rPr sz="1100" spc="-10" dirty="0">
                <a:cs typeface="Arial"/>
              </a:rPr>
              <a:t>t</a:t>
            </a:r>
            <a:r>
              <a:rPr sz="1100" spc="-15" dirty="0">
                <a:cs typeface="Arial"/>
              </a:rPr>
              <a:t>a</a:t>
            </a:r>
            <a:r>
              <a:rPr sz="1100" spc="-5" dirty="0">
                <a:cs typeface="Arial"/>
              </a:rPr>
              <a:t>g</a:t>
            </a:r>
            <a:r>
              <a:rPr sz="1100" dirty="0">
                <a:cs typeface="Arial"/>
              </a:rPr>
              <a:t>e </a:t>
            </a:r>
            <a:r>
              <a:rPr sz="1100" spc="-15" dirty="0">
                <a:cs typeface="Arial"/>
              </a:rPr>
              <a:t> </a:t>
            </a:r>
            <a:r>
              <a:rPr sz="1100" dirty="0">
                <a:cs typeface="Arial"/>
              </a:rPr>
              <a:t>r</a:t>
            </a:r>
            <a:r>
              <a:rPr sz="1100" spc="-5" dirty="0">
                <a:cs typeface="Arial"/>
              </a:rPr>
              <a:t>e</a:t>
            </a:r>
            <a:r>
              <a:rPr sz="1100" spc="-15" dirty="0">
                <a:cs typeface="Arial"/>
              </a:rPr>
              <a:t>n</a:t>
            </a:r>
            <a:r>
              <a:rPr sz="1100" spc="-5" dirty="0">
                <a:cs typeface="Arial"/>
              </a:rPr>
              <a:t>a</a:t>
            </a:r>
            <a:r>
              <a:rPr sz="1100" dirty="0">
                <a:cs typeface="Arial"/>
              </a:rPr>
              <a:t>l </a:t>
            </a:r>
            <a:r>
              <a:rPr sz="1100" spc="5" dirty="0">
                <a:cs typeface="Arial"/>
              </a:rPr>
              <a:t> </a:t>
            </a:r>
            <a:r>
              <a:rPr sz="1100" spc="-15" dirty="0">
                <a:cs typeface="Arial"/>
              </a:rPr>
              <a:t>d</a:t>
            </a:r>
            <a:r>
              <a:rPr sz="1100" spc="-5" dirty="0">
                <a:cs typeface="Arial"/>
              </a:rPr>
              <a:t>i</a:t>
            </a:r>
            <a:r>
              <a:rPr sz="1100" dirty="0">
                <a:cs typeface="Arial"/>
              </a:rPr>
              <a:t>s</a:t>
            </a:r>
            <a:r>
              <a:rPr sz="1100" spc="-15" dirty="0">
                <a:cs typeface="Arial"/>
              </a:rPr>
              <a:t>e</a:t>
            </a:r>
            <a:r>
              <a:rPr sz="1100" dirty="0">
                <a:cs typeface="Arial"/>
              </a:rPr>
              <a:t>ase </a:t>
            </a:r>
            <a:r>
              <a:rPr sz="1100" spc="5" dirty="0">
                <a:cs typeface="Arial"/>
              </a:rPr>
              <a:t> </a:t>
            </a:r>
            <a:r>
              <a:rPr sz="1100" spc="-15" dirty="0">
                <a:cs typeface="Arial"/>
              </a:rPr>
              <a:t>o</a:t>
            </a:r>
            <a:r>
              <a:rPr sz="1100" dirty="0">
                <a:cs typeface="Arial"/>
              </a:rPr>
              <a:t>r </a:t>
            </a:r>
            <a:r>
              <a:rPr sz="1100" spc="5" dirty="0">
                <a:cs typeface="Arial"/>
              </a:rPr>
              <a:t> </a:t>
            </a:r>
            <a:r>
              <a:rPr sz="1100" spc="-15" dirty="0">
                <a:cs typeface="Arial"/>
              </a:rPr>
              <a:t>a</a:t>
            </a:r>
            <a:r>
              <a:rPr sz="1100" dirty="0">
                <a:cs typeface="Arial"/>
              </a:rPr>
              <a:t>re </a:t>
            </a:r>
            <a:r>
              <a:rPr sz="1100" spc="-5" dirty="0">
                <a:cs typeface="Arial"/>
              </a:rPr>
              <a:t>di</a:t>
            </a:r>
            <a:r>
              <a:rPr sz="1100" dirty="0">
                <a:cs typeface="Arial"/>
              </a:rPr>
              <a:t>sa</a:t>
            </a:r>
            <a:r>
              <a:rPr sz="1100" spc="-5" dirty="0">
                <a:cs typeface="Arial"/>
              </a:rPr>
              <a:t>b</a:t>
            </a:r>
            <a:r>
              <a:rPr sz="1100" spc="-20" dirty="0">
                <a:cs typeface="Arial"/>
              </a:rPr>
              <a:t>l</a:t>
            </a:r>
            <a:r>
              <a:rPr sz="1100" spc="-15" dirty="0">
                <a:cs typeface="Arial"/>
              </a:rPr>
              <a:t>e</a:t>
            </a:r>
            <a:r>
              <a:rPr sz="1100" spc="-5" dirty="0">
                <a:cs typeface="Arial"/>
              </a:rPr>
              <a:t>d</a:t>
            </a:r>
            <a:r>
              <a:rPr sz="1100" dirty="0">
                <a:cs typeface="Arial"/>
              </a:rPr>
              <a:t>; </a:t>
            </a:r>
            <a:r>
              <a:rPr sz="1100" spc="-105" dirty="0">
                <a:cs typeface="Arial"/>
              </a:rPr>
              <a:t> </a:t>
            </a:r>
            <a:r>
              <a:rPr sz="1100" dirty="0">
                <a:cs typeface="Arial"/>
              </a:rPr>
              <a:t>c</a:t>
            </a:r>
            <a:r>
              <a:rPr sz="1100" spc="-15" dirty="0">
                <a:cs typeface="Arial"/>
              </a:rPr>
              <a:t>o</a:t>
            </a:r>
            <a:r>
              <a:rPr sz="1100" dirty="0">
                <a:cs typeface="Arial"/>
              </a:rPr>
              <a:t>nta</a:t>
            </a:r>
            <a:r>
              <a:rPr sz="1100" spc="-15" dirty="0">
                <a:cs typeface="Arial"/>
              </a:rPr>
              <a:t>c</a:t>
            </a:r>
            <a:r>
              <a:rPr sz="1100" dirty="0">
                <a:cs typeface="Arial"/>
              </a:rPr>
              <a:t>t </a:t>
            </a:r>
            <a:r>
              <a:rPr sz="1100" spc="-130" dirty="0">
                <a:cs typeface="Arial"/>
              </a:rPr>
              <a:t> </a:t>
            </a:r>
            <a:r>
              <a:rPr sz="1100" spc="-5" dirty="0">
                <a:cs typeface="Arial"/>
              </a:rPr>
              <a:t>H</a:t>
            </a:r>
            <a:r>
              <a:rPr sz="1100" spc="-15" dirty="0">
                <a:cs typeface="Arial"/>
              </a:rPr>
              <a:t>u</a:t>
            </a:r>
            <a:r>
              <a:rPr sz="1100" dirty="0">
                <a:cs typeface="Arial"/>
              </a:rPr>
              <a:t>m</a:t>
            </a:r>
            <a:r>
              <a:rPr sz="1100" spc="-15" dirty="0">
                <a:cs typeface="Arial"/>
              </a:rPr>
              <a:t>a</a:t>
            </a:r>
            <a:r>
              <a:rPr sz="1100" dirty="0">
                <a:cs typeface="Arial"/>
              </a:rPr>
              <a:t>n </a:t>
            </a:r>
            <a:r>
              <a:rPr sz="1100" spc="-5" dirty="0">
                <a:cs typeface="Arial"/>
              </a:rPr>
              <a:t>R</a:t>
            </a:r>
            <a:r>
              <a:rPr sz="1100" dirty="0">
                <a:cs typeface="Arial"/>
              </a:rPr>
              <a:t>es</a:t>
            </a:r>
            <a:r>
              <a:rPr sz="1100" spc="-5" dirty="0">
                <a:cs typeface="Arial"/>
              </a:rPr>
              <a:t>ou</a:t>
            </a:r>
            <a:r>
              <a:rPr sz="1100" dirty="0">
                <a:cs typeface="Arial"/>
              </a:rPr>
              <a:t>rces</a:t>
            </a:r>
            <a:r>
              <a:rPr sz="1100" spc="-35" dirty="0">
                <a:cs typeface="Arial"/>
              </a:rPr>
              <a:t> </a:t>
            </a:r>
            <a:r>
              <a:rPr sz="1100" spc="-5" dirty="0">
                <a:cs typeface="Arial"/>
              </a:rPr>
              <a:t>o</a:t>
            </a:r>
            <a:r>
              <a:rPr sz="1100" dirty="0">
                <a:cs typeface="Arial"/>
              </a:rPr>
              <a:t>r</a:t>
            </a:r>
            <a:r>
              <a:rPr sz="1100" spc="-30" dirty="0">
                <a:cs typeface="Arial"/>
              </a:rPr>
              <a:t> </a:t>
            </a:r>
            <a:r>
              <a:rPr sz="1100" dirty="0">
                <a:cs typeface="Arial"/>
              </a:rPr>
              <a:t>see </a:t>
            </a:r>
            <a:r>
              <a:rPr sz="1100" spc="-25" dirty="0">
                <a:cs typeface="Arial"/>
              </a:rPr>
              <a:t>y</a:t>
            </a:r>
            <a:r>
              <a:rPr sz="1100" spc="-5" dirty="0">
                <a:cs typeface="Arial"/>
              </a:rPr>
              <a:t>ou</a:t>
            </a:r>
            <a:r>
              <a:rPr sz="1100" dirty="0">
                <a:cs typeface="Arial"/>
              </a:rPr>
              <a:t>r</a:t>
            </a:r>
            <a:r>
              <a:rPr sz="1100" spc="-30" dirty="0">
                <a:cs typeface="Arial"/>
              </a:rPr>
              <a:t> </a:t>
            </a:r>
            <a:r>
              <a:rPr sz="1100" spc="-5" dirty="0">
                <a:cs typeface="Arial"/>
              </a:rPr>
              <a:t>e</a:t>
            </a:r>
            <a:r>
              <a:rPr sz="1100" spc="-25" dirty="0">
                <a:cs typeface="Arial"/>
              </a:rPr>
              <a:t>x</a:t>
            </a:r>
            <a:r>
              <a:rPr sz="1100" spc="-5" dirty="0">
                <a:cs typeface="Arial"/>
              </a:rPr>
              <a:t>i</a:t>
            </a:r>
            <a:r>
              <a:rPr sz="1100" dirty="0">
                <a:cs typeface="Arial"/>
              </a:rPr>
              <a:t>s</a:t>
            </a:r>
            <a:r>
              <a:rPr sz="1100" spc="5" dirty="0">
                <a:cs typeface="Arial"/>
              </a:rPr>
              <a:t>t</a:t>
            </a:r>
            <a:r>
              <a:rPr sz="1100" spc="-5" dirty="0">
                <a:cs typeface="Arial"/>
              </a:rPr>
              <a:t>in</a:t>
            </a:r>
            <a:r>
              <a:rPr sz="1100" dirty="0">
                <a:cs typeface="Arial"/>
              </a:rPr>
              <a:t>g</a:t>
            </a:r>
            <a:r>
              <a:rPr sz="1100" spc="-10" dirty="0">
                <a:cs typeface="Arial"/>
              </a:rPr>
              <a:t> </a:t>
            </a:r>
            <a:r>
              <a:rPr sz="1100" spc="-5" dirty="0">
                <a:cs typeface="Arial"/>
              </a:rPr>
              <a:t>pla</a:t>
            </a:r>
            <a:r>
              <a:rPr sz="1100" dirty="0">
                <a:cs typeface="Arial"/>
              </a:rPr>
              <a:t>n s</a:t>
            </a:r>
            <a:r>
              <a:rPr sz="1100" spc="-15" dirty="0">
                <a:cs typeface="Arial"/>
              </a:rPr>
              <a:t>u</a:t>
            </a:r>
            <a:r>
              <a:rPr sz="1100" dirty="0">
                <a:cs typeface="Arial"/>
              </a:rPr>
              <a:t>mm</a:t>
            </a:r>
            <a:r>
              <a:rPr sz="1100" spc="-5" dirty="0">
                <a:cs typeface="Arial"/>
              </a:rPr>
              <a:t>a</a:t>
            </a:r>
            <a:r>
              <a:rPr sz="1100" dirty="0">
                <a:cs typeface="Arial"/>
              </a:rPr>
              <a:t>ry</a:t>
            </a:r>
            <a:r>
              <a:rPr sz="1100" spc="-45" dirty="0">
                <a:cs typeface="Arial"/>
              </a:rPr>
              <a:t> </a:t>
            </a:r>
            <a:r>
              <a:rPr sz="1100" dirty="0">
                <a:cs typeface="Arial"/>
              </a:rPr>
              <a:t>d</a:t>
            </a:r>
            <a:r>
              <a:rPr sz="1100" spc="-5" dirty="0">
                <a:cs typeface="Arial"/>
              </a:rPr>
              <a:t>e</a:t>
            </a:r>
            <a:r>
              <a:rPr sz="1100" dirty="0">
                <a:cs typeface="Arial"/>
              </a:rPr>
              <a:t>scr</a:t>
            </a:r>
            <a:r>
              <a:rPr sz="1100" spc="-5" dirty="0">
                <a:cs typeface="Arial"/>
              </a:rPr>
              <a:t>ip</a:t>
            </a:r>
            <a:r>
              <a:rPr sz="1100" spc="5" dirty="0">
                <a:cs typeface="Arial"/>
              </a:rPr>
              <a:t>t</a:t>
            </a:r>
            <a:r>
              <a:rPr sz="1100" spc="-5" dirty="0">
                <a:cs typeface="Arial"/>
              </a:rPr>
              <a:t>i</a:t>
            </a:r>
            <a:r>
              <a:rPr sz="1100" spc="-15" dirty="0">
                <a:cs typeface="Arial"/>
              </a:rPr>
              <a:t>o</a:t>
            </a:r>
            <a:r>
              <a:rPr sz="1100" dirty="0">
                <a:cs typeface="Arial"/>
              </a:rPr>
              <a:t>n</a:t>
            </a:r>
            <a:r>
              <a:rPr sz="1100" spc="-35" dirty="0">
                <a:cs typeface="Arial"/>
              </a:rPr>
              <a:t> </a:t>
            </a:r>
            <a:r>
              <a:rPr sz="1100" spc="25" dirty="0">
                <a:cs typeface="Arial"/>
              </a:rPr>
              <a:t>f</a:t>
            </a:r>
            <a:r>
              <a:rPr sz="1100" spc="-5" dirty="0">
                <a:cs typeface="Arial"/>
              </a:rPr>
              <a:t>o</a:t>
            </a:r>
            <a:r>
              <a:rPr sz="1100" dirty="0">
                <a:cs typeface="Arial"/>
              </a:rPr>
              <a:t>r</a:t>
            </a:r>
            <a:r>
              <a:rPr sz="1100" spc="-50" dirty="0">
                <a:cs typeface="Arial"/>
              </a:rPr>
              <a:t> </a:t>
            </a:r>
            <a:r>
              <a:rPr sz="1100" dirty="0">
                <a:cs typeface="Arial"/>
              </a:rPr>
              <a:t>m</a:t>
            </a:r>
            <a:r>
              <a:rPr sz="1100" spc="-5" dirty="0">
                <a:cs typeface="Arial"/>
              </a:rPr>
              <a:t>o</a:t>
            </a:r>
            <a:r>
              <a:rPr sz="1100" dirty="0">
                <a:cs typeface="Arial"/>
              </a:rPr>
              <a:t>re</a:t>
            </a:r>
            <a:r>
              <a:rPr sz="1100" spc="-35" dirty="0">
                <a:cs typeface="Arial"/>
              </a:rPr>
              <a:t> </a:t>
            </a:r>
            <a:r>
              <a:rPr sz="1100" spc="-15" dirty="0">
                <a:cs typeface="Arial"/>
              </a:rPr>
              <a:t>d</a:t>
            </a:r>
            <a:r>
              <a:rPr sz="1100" dirty="0">
                <a:cs typeface="Arial"/>
              </a:rPr>
              <a:t>eta</a:t>
            </a:r>
            <a:r>
              <a:rPr sz="1100" spc="-5" dirty="0">
                <a:cs typeface="Arial"/>
              </a:rPr>
              <a:t>il</a:t>
            </a:r>
            <a:r>
              <a:rPr sz="1100" dirty="0">
                <a:cs typeface="Arial"/>
              </a:rPr>
              <a:t>s).</a:t>
            </a:r>
            <a:endParaRPr lang="en-US" sz="1100" dirty="0">
              <a:cs typeface="Arial"/>
            </a:endParaRPr>
          </a:p>
          <a:p>
            <a:pPr marL="12700" marR="8255" algn="just">
              <a:lnSpc>
                <a:spcPct val="100000"/>
              </a:lnSpc>
            </a:pPr>
            <a:endParaRPr lang="en-US" sz="1100" dirty="0">
              <a:cs typeface="Arial"/>
            </a:endParaRPr>
          </a:p>
          <a:p>
            <a:pPr marL="12700" marR="8255" algn="just"/>
            <a:r>
              <a:rPr lang="en-US" sz="1100" spc="-15" dirty="0">
                <a:cs typeface="Arial"/>
              </a:rPr>
              <a:t>See  pages  7 - 9  of  the  CMS  Disclosure  of  Creditable  Coverage  To  Medicare  Part  D  Eligible  Individuals Guidance  (available  at  </a:t>
            </a:r>
            <a:r>
              <a:rPr lang="en-US" sz="1100" spc="-15" dirty="0">
                <a:cs typeface="Arial"/>
                <a:hlinkClick r:id="rId3"/>
              </a:rPr>
              <a:t>http://www.cms.hhs.gov/CreditableCoverage/</a:t>
            </a:r>
            <a:r>
              <a:rPr lang="en-US" sz="1100" spc="-15" dirty="0">
                <a:cs typeface="Arial"/>
              </a:rPr>
              <a:t> which  outlines  the  prescription  drug plan  provisions/options  that  Medicare  eligible  individuals  may  have  available  to  them  when  they  become eligible for Medicare Part D.</a:t>
            </a:r>
          </a:p>
          <a:p>
            <a:pPr marL="12700" marR="8255" algn="just">
              <a:lnSpc>
                <a:spcPct val="100000"/>
              </a:lnSpc>
            </a:pPr>
            <a:endParaRPr sz="1100" dirty="0">
              <a:cs typeface="Arial"/>
            </a:endParaRPr>
          </a:p>
        </p:txBody>
      </p:sp>
      <p:sp>
        <p:nvSpPr>
          <p:cNvPr id="17" name="TextBox 16"/>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18"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19</a:t>
            </a:fld>
            <a:endParaRPr lang="en-US" sz="900" dirty="0">
              <a:solidFill>
                <a:schemeClr val="accent2"/>
              </a:solidFill>
              <a:latin typeface="Calibri" pitchFamily="34" charset="0"/>
            </a:endParaRPr>
          </a:p>
        </p:txBody>
      </p:sp>
      <p:grpSp>
        <p:nvGrpSpPr>
          <p:cNvPr id="19" name="Group 18"/>
          <p:cNvGrpSpPr>
            <a:grpSpLocks/>
          </p:cNvGrpSpPr>
          <p:nvPr/>
        </p:nvGrpSpPr>
        <p:grpSpPr bwMode="auto">
          <a:xfrm>
            <a:off x="528002" y="914400"/>
            <a:ext cx="1143000" cy="174625"/>
            <a:chOff x="2009774" y="4924425"/>
            <a:chExt cx="1304926" cy="197644"/>
          </a:xfrm>
        </p:grpSpPr>
        <p:sp>
          <p:nvSpPr>
            <p:cNvPr id="20" name="Rectangle 19"/>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120872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457200" y="1295400"/>
            <a:ext cx="6826250" cy="8584401"/>
          </a:xfrm>
          <a:prstGeom prst="rect">
            <a:avLst/>
          </a:prstGeom>
        </p:spPr>
        <p:txBody>
          <a:bodyPr vert="horz" wrap="square" lIns="0" tIns="0" rIns="0" bIns="0" rtlCol="0">
            <a:spAutoFit/>
          </a:bodyPr>
          <a:lstStyle/>
          <a:p>
            <a:pPr marL="12700" algn="just">
              <a:lnSpc>
                <a:spcPct val="100000"/>
              </a:lnSpc>
            </a:pPr>
            <a:r>
              <a:rPr sz="1600" b="1" spc="75" dirty="0">
                <a:solidFill>
                  <a:srgbClr val="00AFEF"/>
                </a:solidFill>
                <a:cs typeface="Calibri"/>
              </a:rPr>
              <a:t>YOU</a:t>
            </a:r>
            <a:r>
              <a:rPr sz="1600" b="1" spc="-10" dirty="0">
                <a:solidFill>
                  <a:srgbClr val="00AFEF"/>
                </a:solidFill>
                <a:cs typeface="Calibri"/>
              </a:rPr>
              <a:t>R</a:t>
            </a:r>
            <a:r>
              <a:rPr sz="1600" b="1" dirty="0">
                <a:solidFill>
                  <a:srgbClr val="00AFEF"/>
                </a:solidFill>
                <a:cs typeface="Calibri"/>
              </a:rPr>
              <a:t> </a:t>
            </a:r>
            <a:r>
              <a:rPr sz="1600" b="1" spc="-120" dirty="0">
                <a:solidFill>
                  <a:srgbClr val="00AFEF"/>
                </a:solidFill>
                <a:cs typeface="Calibri"/>
              </a:rPr>
              <a:t> </a:t>
            </a:r>
            <a:r>
              <a:rPr sz="1600" b="1" spc="80" dirty="0">
                <a:solidFill>
                  <a:srgbClr val="00AFEF"/>
                </a:solidFill>
                <a:cs typeface="Calibri"/>
              </a:rPr>
              <a:t>R</a:t>
            </a:r>
            <a:r>
              <a:rPr sz="1600" b="1" spc="75" dirty="0">
                <a:solidFill>
                  <a:srgbClr val="00AFEF"/>
                </a:solidFill>
                <a:cs typeface="Calibri"/>
              </a:rPr>
              <a:t>I</a:t>
            </a:r>
            <a:r>
              <a:rPr sz="1600" b="1" spc="80" dirty="0">
                <a:solidFill>
                  <a:srgbClr val="00AFEF"/>
                </a:solidFill>
                <a:cs typeface="Calibri"/>
              </a:rPr>
              <a:t>GHT</a:t>
            </a:r>
            <a:r>
              <a:rPr sz="1600" b="1" spc="-10" dirty="0">
                <a:solidFill>
                  <a:srgbClr val="00AFEF"/>
                </a:solidFill>
                <a:cs typeface="Calibri"/>
              </a:rPr>
              <a:t>S</a:t>
            </a:r>
            <a:r>
              <a:rPr sz="1600" b="1" dirty="0">
                <a:solidFill>
                  <a:srgbClr val="00AFEF"/>
                </a:solidFill>
                <a:cs typeface="Calibri"/>
              </a:rPr>
              <a:t> </a:t>
            </a:r>
            <a:r>
              <a:rPr sz="1600" b="1" spc="-114" dirty="0">
                <a:solidFill>
                  <a:srgbClr val="00AFEF"/>
                </a:solidFill>
                <a:cs typeface="Calibri"/>
              </a:rPr>
              <a:t> </a:t>
            </a:r>
            <a:r>
              <a:rPr sz="1600" b="1" spc="85" dirty="0">
                <a:solidFill>
                  <a:srgbClr val="00AFEF"/>
                </a:solidFill>
                <a:cs typeface="Calibri"/>
              </a:rPr>
              <a:t>AN</a:t>
            </a:r>
            <a:r>
              <a:rPr sz="1600" b="1" spc="-10" dirty="0">
                <a:solidFill>
                  <a:srgbClr val="00AFEF"/>
                </a:solidFill>
                <a:cs typeface="Calibri"/>
              </a:rPr>
              <a:t>D</a:t>
            </a:r>
            <a:r>
              <a:rPr sz="1600" b="1" dirty="0">
                <a:solidFill>
                  <a:srgbClr val="00AFEF"/>
                </a:solidFill>
                <a:cs typeface="Calibri"/>
              </a:rPr>
              <a:t> </a:t>
            </a:r>
            <a:r>
              <a:rPr sz="1600" b="1" spc="-160" dirty="0">
                <a:solidFill>
                  <a:srgbClr val="00AFEF"/>
                </a:solidFill>
                <a:cs typeface="Calibri"/>
              </a:rPr>
              <a:t> </a:t>
            </a:r>
            <a:r>
              <a:rPr sz="1600" b="1" spc="80" dirty="0">
                <a:solidFill>
                  <a:srgbClr val="00AFEF"/>
                </a:solidFill>
                <a:cs typeface="Calibri"/>
              </a:rPr>
              <a:t>NOT</a:t>
            </a:r>
            <a:r>
              <a:rPr sz="1600" b="1" spc="75" dirty="0">
                <a:solidFill>
                  <a:srgbClr val="00AFEF"/>
                </a:solidFill>
                <a:cs typeface="Calibri"/>
              </a:rPr>
              <a:t>IC</a:t>
            </a:r>
            <a:r>
              <a:rPr sz="1600" b="1" spc="80" dirty="0">
                <a:solidFill>
                  <a:srgbClr val="00AFEF"/>
                </a:solidFill>
                <a:cs typeface="Calibri"/>
              </a:rPr>
              <a:t>E</a:t>
            </a:r>
            <a:r>
              <a:rPr sz="1600" b="1" spc="-10" dirty="0">
                <a:solidFill>
                  <a:srgbClr val="00AFEF"/>
                </a:solidFill>
                <a:cs typeface="Calibri"/>
              </a:rPr>
              <a:t>S</a:t>
            </a:r>
            <a:endParaRPr sz="400" dirty="0">
              <a:cs typeface="Calibri"/>
            </a:endParaRPr>
          </a:p>
          <a:p>
            <a:pPr>
              <a:lnSpc>
                <a:spcPts val="1200"/>
              </a:lnSpc>
              <a:spcBef>
                <a:spcPts val="98"/>
              </a:spcBef>
            </a:pPr>
            <a:endParaRPr sz="400" dirty="0"/>
          </a:p>
          <a:p>
            <a:pPr marL="12700" algn="just">
              <a:lnSpc>
                <a:spcPct val="100000"/>
              </a:lnSpc>
            </a:pPr>
            <a:r>
              <a:rPr sz="1100" spc="-10" dirty="0">
                <a:cs typeface="Arial"/>
              </a:rPr>
              <a:t>I</a:t>
            </a:r>
            <a:r>
              <a:rPr sz="1100" dirty="0">
                <a:cs typeface="Arial"/>
              </a:rPr>
              <a:t>f </a:t>
            </a:r>
            <a:r>
              <a:rPr sz="1100" spc="100" dirty="0">
                <a:cs typeface="Arial"/>
              </a:rPr>
              <a:t> </a:t>
            </a:r>
            <a:r>
              <a:rPr sz="1100" spc="-30" dirty="0">
                <a:cs typeface="Arial"/>
              </a:rPr>
              <a:t>y</a:t>
            </a:r>
            <a:r>
              <a:rPr sz="1100" spc="-5" dirty="0">
                <a:cs typeface="Arial"/>
              </a:rPr>
              <a:t>o</a:t>
            </a:r>
            <a:r>
              <a:rPr sz="1100" dirty="0">
                <a:cs typeface="Arial"/>
              </a:rPr>
              <a:t>u </a:t>
            </a:r>
            <a:r>
              <a:rPr sz="1100" spc="90" dirty="0">
                <a:cs typeface="Arial"/>
              </a:rPr>
              <a:t> </a:t>
            </a:r>
            <a:r>
              <a:rPr sz="1100" spc="-20" dirty="0">
                <a:cs typeface="Arial"/>
              </a:rPr>
              <a:t>d</a:t>
            </a:r>
            <a:r>
              <a:rPr sz="1100" dirty="0">
                <a:cs typeface="Arial"/>
              </a:rPr>
              <a:t>o </a:t>
            </a:r>
            <a:r>
              <a:rPr sz="1100" spc="90" dirty="0">
                <a:cs typeface="Arial"/>
              </a:rPr>
              <a:t> </a:t>
            </a:r>
            <a:r>
              <a:rPr sz="1100" spc="-15" dirty="0">
                <a:cs typeface="Arial"/>
              </a:rPr>
              <a:t>d</a:t>
            </a:r>
            <a:r>
              <a:rPr sz="1100" spc="-5" dirty="0">
                <a:cs typeface="Arial"/>
              </a:rPr>
              <a:t>ec</a:t>
            </a:r>
            <a:r>
              <a:rPr sz="1100" spc="-10" dirty="0">
                <a:cs typeface="Arial"/>
              </a:rPr>
              <a:t>i</a:t>
            </a:r>
            <a:r>
              <a:rPr sz="1100" spc="-5" dirty="0">
                <a:cs typeface="Arial"/>
              </a:rPr>
              <a:t>d</a:t>
            </a:r>
            <a:r>
              <a:rPr sz="1100" dirty="0">
                <a:cs typeface="Arial"/>
              </a:rPr>
              <a:t>e </a:t>
            </a:r>
            <a:r>
              <a:rPr sz="1100" spc="80" dirty="0">
                <a:cs typeface="Arial"/>
              </a:rPr>
              <a:t> </a:t>
            </a:r>
            <a:r>
              <a:rPr sz="1100" dirty="0">
                <a:cs typeface="Arial"/>
              </a:rPr>
              <a:t>to </a:t>
            </a:r>
            <a:r>
              <a:rPr sz="1100" spc="80" dirty="0">
                <a:cs typeface="Arial"/>
              </a:rPr>
              <a:t> </a:t>
            </a:r>
            <a:r>
              <a:rPr sz="1100" spc="5" dirty="0">
                <a:cs typeface="Arial"/>
              </a:rPr>
              <a:t>j</a:t>
            </a:r>
            <a:r>
              <a:rPr sz="1100" spc="-15" dirty="0">
                <a:cs typeface="Arial"/>
              </a:rPr>
              <a:t>o</a:t>
            </a:r>
            <a:r>
              <a:rPr sz="1100" spc="-20" dirty="0">
                <a:cs typeface="Arial"/>
              </a:rPr>
              <a:t>i</a:t>
            </a:r>
            <a:r>
              <a:rPr sz="1100" dirty="0">
                <a:cs typeface="Arial"/>
              </a:rPr>
              <a:t>n </a:t>
            </a:r>
            <a:r>
              <a:rPr sz="1100" spc="105" dirty="0">
                <a:cs typeface="Arial"/>
              </a:rPr>
              <a:t> </a:t>
            </a:r>
            <a:r>
              <a:rPr sz="1100" dirty="0">
                <a:cs typeface="Arial"/>
              </a:rPr>
              <a:t>a </a:t>
            </a:r>
            <a:r>
              <a:rPr sz="1100" spc="90" dirty="0">
                <a:cs typeface="Arial"/>
              </a:rPr>
              <a:t> </a:t>
            </a:r>
            <a:r>
              <a:rPr sz="1100" spc="-25" dirty="0">
                <a:cs typeface="Arial"/>
              </a:rPr>
              <a:t>M</a:t>
            </a:r>
            <a:r>
              <a:rPr sz="1100" spc="-20" dirty="0">
                <a:cs typeface="Arial"/>
              </a:rPr>
              <a:t>e</a:t>
            </a:r>
            <a:r>
              <a:rPr sz="1100" spc="-5" dirty="0">
                <a:cs typeface="Arial"/>
              </a:rPr>
              <a:t>d</a:t>
            </a:r>
            <a:r>
              <a:rPr sz="1100" spc="-10" dirty="0">
                <a:cs typeface="Arial"/>
              </a:rPr>
              <a:t>i</a:t>
            </a:r>
            <a:r>
              <a:rPr sz="1100" spc="-5" dirty="0">
                <a:cs typeface="Arial"/>
              </a:rPr>
              <a:t>ca</a:t>
            </a:r>
            <a:r>
              <a:rPr sz="1100" dirty="0">
                <a:cs typeface="Arial"/>
              </a:rPr>
              <a:t>re </a:t>
            </a:r>
            <a:r>
              <a:rPr sz="1100" spc="80" dirty="0">
                <a:cs typeface="Arial"/>
              </a:rPr>
              <a:t> </a:t>
            </a:r>
            <a:r>
              <a:rPr sz="1100" spc="-20" dirty="0">
                <a:cs typeface="Arial"/>
              </a:rPr>
              <a:t>d</a:t>
            </a:r>
            <a:r>
              <a:rPr sz="1100" dirty="0">
                <a:cs typeface="Arial"/>
              </a:rPr>
              <a:t>r</a:t>
            </a:r>
            <a:r>
              <a:rPr sz="1100" spc="-20" dirty="0">
                <a:cs typeface="Arial"/>
              </a:rPr>
              <a:t>u</a:t>
            </a:r>
            <a:r>
              <a:rPr sz="1100" dirty="0">
                <a:cs typeface="Arial"/>
              </a:rPr>
              <a:t>g </a:t>
            </a:r>
            <a:r>
              <a:rPr sz="1100" spc="105" dirty="0">
                <a:cs typeface="Arial"/>
              </a:rPr>
              <a:t> </a:t>
            </a:r>
            <a:r>
              <a:rPr sz="1100" spc="-5" dirty="0">
                <a:cs typeface="Arial"/>
              </a:rPr>
              <a:t>p</a:t>
            </a:r>
            <a:r>
              <a:rPr sz="1100" spc="-20" dirty="0">
                <a:cs typeface="Arial"/>
              </a:rPr>
              <a:t>la</a:t>
            </a:r>
            <a:r>
              <a:rPr sz="1100" dirty="0">
                <a:cs typeface="Arial"/>
              </a:rPr>
              <a:t>n </a:t>
            </a:r>
            <a:r>
              <a:rPr sz="1100" spc="105" dirty="0">
                <a:cs typeface="Arial"/>
              </a:rPr>
              <a:t> </a:t>
            </a:r>
            <a:r>
              <a:rPr sz="1100" spc="-5" dirty="0">
                <a:cs typeface="Arial"/>
              </a:rPr>
              <a:t>a</a:t>
            </a:r>
            <a:r>
              <a:rPr sz="1100" spc="-20" dirty="0">
                <a:cs typeface="Arial"/>
              </a:rPr>
              <a:t>n</a:t>
            </a:r>
            <a:r>
              <a:rPr sz="1100" dirty="0">
                <a:cs typeface="Arial"/>
              </a:rPr>
              <a:t>d </a:t>
            </a:r>
            <a:r>
              <a:rPr sz="1100" spc="90" dirty="0">
                <a:cs typeface="Arial"/>
              </a:rPr>
              <a:t> </a:t>
            </a:r>
            <a:r>
              <a:rPr sz="1100" spc="-20" dirty="0">
                <a:cs typeface="Arial"/>
              </a:rPr>
              <a:t>d</a:t>
            </a:r>
            <a:r>
              <a:rPr sz="1100" spc="-25" dirty="0">
                <a:cs typeface="Arial"/>
              </a:rPr>
              <a:t>r</a:t>
            </a:r>
            <a:r>
              <a:rPr sz="1100" spc="-5" dirty="0">
                <a:cs typeface="Arial"/>
              </a:rPr>
              <a:t>o</a:t>
            </a:r>
            <a:r>
              <a:rPr sz="1100" dirty="0">
                <a:cs typeface="Arial"/>
              </a:rPr>
              <a:t>p </a:t>
            </a:r>
            <a:r>
              <a:rPr sz="1100" spc="90" dirty="0">
                <a:cs typeface="Arial"/>
              </a:rPr>
              <a:t> </a:t>
            </a:r>
            <a:r>
              <a:rPr sz="1100" spc="-30" dirty="0">
                <a:cs typeface="Arial"/>
              </a:rPr>
              <a:t>y</a:t>
            </a:r>
            <a:r>
              <a:rPr sz="1100" spc="-5" dirty="0">
                <a:cs typeface="Arial"/>
              </a:rPr>
              <a:t>ou</a:t>
            </a:r>
            <a:r>
              <a:rPr sz="1100" dirty="0">
                <a:cs typeface="Arial"/>
              </a:rPr>
              <a:t>r </a:t>
            </a:r>
            <a:r>
              <a:rPr sz="1100" spc="85" dirty="0">
                <a:cs typeface="Arial"/>
              </a:rPr>
              <a:t> </a:t>
            </a:r>
            <a:r>
              <a:rPr sz="1100" spc="-5" dirty="0">
                <a:cs typeface="Arial"/>
              </a:rPr>
              <a:t>c</a:t>
            </a:r>
            <a:r>
              <a:rPr sz="1100" spc="-20" dirty="0">
                <a:cs typeface="Arial"/>
              </a:rPr>
              <a:t>u</a:t>
            </a:r>
            <a:r>
              <a:rPr sz="1100" spc="-10" dirty="0">
                <a:cs typeface="Arial"/>
              </a:rPr>
              <a:t>rr</a:t>
            </a:r>
            <a:r>
              <a:rPr sz="1100" spc="-20" dirty="0">
                <a:cs typeface="Arial"/>
              </a:rPr>
              <a:t>e</a:t>
            </a:r>
            <a:r>
              <a:rPr sz="1100" spc="-5" dirty="0">
                <a:cs typeface="Arial"/>
              </a:rPr>
              <a:t>n</a:t>
            </a:r>
            <a:r>
              <a:rPr sz="1100" dirty="0">
                <a:cs typeface="Arial"/>
              </a:rPr>
              <a:t>t </a:t>
            </a:r>
            <a:r>
              <a:rPr sz="1100" spc="90" dirty="0">
                <a:cs typeface="Arial"/>
              </a:rPr>
              <a:t> </a:t>
            </a:r>
            <a:r>
              <a:rPr lang="en-US" sz="1100" dirty="0">
                <a:cs typeface="Arial"/>
              </a:rPr>
              <a:t>CSE Insurance Group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ge</a:t>
            </a:r>
            <a:r>
              <a:rPr sz="1100" dirty="0">
                <a:cs typeface="Arial"/>
              </a:rPr>
              <a:t>,</a:t>
            </a:r>
            <a:r>
              <a:rPr sz="1100" spc="80" dirty="0">
                <a:cs typeface="Arial"/>
              </a:rPr>
              <a:t> </a:t>
            </a:r>
            <a:r>
              <a:rPr sz="1100" spc="-5" dirty="0">
                <a:cs typeface="Arial"/>
              </a:rPr>
              <a:t>b</a:t>
            </a:r>
            <a:r>
              <a:rPr sz="1100" dirty="0">
                <a:cs typeface="Arial"/>
              </a:rPr>
              <a:t>e</a:t>
            </a:r>
            <a:r>
              <a:rPr sz="1100" spc="85" dirty="0">
                <a:cs typeface="Arial"/>
              </a:rPr>
              <a:t> </a:t>
            </a:r>
            <a:r>
              <a:rPr sz="1100" spc="-5" dirty="0">
                <a:cs typeface="Arial"/>
              </a:rPr>
              <a:t>a</a:t>
            </a:r>
            <a:r>
              <a:rPr sz="1100" spc="-30" dirty="0">
                <a:cs typeface="Arial"/>
              </a:rPr>
              <a:t>w</a:t>
            </a:r>
            <a:r>
              <a:rPr sz="1100" spc="-5" dirty="0">
                <a:cs typeface="Arial"/>
              </a:rPr>
              <a:t>a</a:t>
            </a:r>
            <a:r>
              <a:rPr sz="1100" dirty="0">
                <a:cs typeface="Arial"/>
              </a:rPr>
              <a:t>re</a:t>
            </a:r>
            <a:r>
              <a:rPr sz="1100" spc="110" dirty="0">
                <a:cs typeface="Arial"/>
              </a:rPr>
              <a:t> </a:t>
            </a:r>
            <a:r>
              <a:rPr sz="1100" spc="5" dirty="0">
                <a:cs typeface="Arial"/>
              </a:rPr>
              <a:t>t</a:t>
            </a:r>
            <a:r>
              <a:rPr sz="1100" spc="-5" dirty="0">
                <a:cs typeface="Arial"/>
              </a:rPr>
              <a:t>h</a:t>
            </a:r>
            <a:r>
              <a:rPr sz="1100" spc="-15" dirty="0">
                <a:cs typeface="Arial"/>
              </a:rPr>
              <a:t>a</a:t>
            </a:r>
            <a:r>
              <a:rPr sz="1100" dirty="0">
                <a:cs typeface="Arial"/>
              </a:rPr>
              <a:t>t</a:t>
            </a:r>
            <a:r>
              <a:rPr sz="1100" spc="-15" dirty="0">
                <a:cs typeface="Arial"/>
              </a:rPr>
              <a:t> </a:t>
            </a:r>
            <a:r>
              <a:rPr sz="1100" spc="-25" dirty="0">
                <a:cs typeface="Arial"/>
              </a:rPr>
              <a:t>y</a:t>
            </a:r>
            <a:r>
              <a:rPr sz="1100" spc="-5" dirty="0">
                <a:cs typeface="Arial"/>
              </a:rPr>
              <a:t>o</a:t>
            </a:r>
            <a:r>
              <a:rPr sz="1100" dirty="0">
                <a:cs typeface="Arial"/>
              </a:rPr>
              <a:t>u </a:t>
            </a:r>
            <a:r>
              <a:rPr sz="1100" spc="-5" dirty="0">
                <a:cs typeface="Arial"/>
              </a:rPr>
              <a:t>an</a:t>
            </a:r>
            <a:r>
              <a:rPr sz="1100" dirty="0">
                <a:cs typeface="Arial"/>
              </a:rPr>
              <a:t>d</a:t>
            </a:r>
            <a:r>
              <a:rPr sz="1100" spc="-10" dirty="0">
                <a:cs typeface="Arial"/>
              </a:rPr>
              <a:t> </a:t>
            </a:r>
            <a:r>
              <a:rPr sz="1100" spc="-25" dirty="0">
                <a:cs typeface="Arial"/>
              </a:rPr>
              <a:t>y</a:t>
            </a:r>
            <a:r>
              <a:rPr sz="1100" spc="-5" dirty="0">
                <a:cs typeface="Arial"/>
              </a:rPr>
              <a:t>ou</a:t>
            </a:r>
            <a:r>
              <a:rPr sz="1100" dirty="0">
                <a:cs typeface="Arial"/>
              </a:rPr>
              <a:t>r</a:t>
            </a:r>
            <a:r>
              <a:rPr sz="1100" spc="-5" dirty="0">
                <a:cs typeface="Arial"/>
              </a:rPr>
              <a:t> </a:t>
            </a:r>
            <a:r>
              <a:rPr sz="1100" spc="-15" dirty="0">
                <a:cs typeface="Arial"/>
              </a:rPr>
              <a:t>d</a:t>
            </a:r>
            <a:r>
              <a:rPr sz="1100" spc="-5" dirty="0">
                <a:cs typeface="Arial"/>
              </a:rPr>
              <a:t>e</a:t>
            </a:r>
            <a:r>
              <a:rPr sz="1100" spc="-15" dirty="0">
                <a:cs typeface="Arial"/>
              </a:rPr>
              <a:t>p</a:t>
            </a:r>
            <a:r>
              <a:rPr sz="1100" spc="-5" dirty="0">
                <a:cs typeface="Arial"/>
              </a:rPr>
              <a:t>en</a:t>
            </a:r>
            <a:r>
              <a:rPr sz="1100" spc="-15" dirty="0">
                <a:cs typeface="Arial"/>
              </a:rPr>
              <a:t>de</a:t>
            </a:r>
            <a:r>
              <a:rPr sz="1100" dirty="0">
                <a:cs typeface="Arial"/>
              </a:rPr>
              <a:t>nts</a:t>
            </a:r>
            <a:r>
              <a:rPr sz="1100" spc="-15" dirty="0">
                <a:cs typeface="Arial"/>
              </a:rPr>
              <a:t> </a:t>
            </a:r>
            <a:r>
              <a:rPr sz="1100" dirty="0">
                <a:cs typeface="Arial"/>
              </a:rPr>
              <a:t>m</a:t>
            </a:r>
            <a:r>
              <a:rPr sz="1100" spc="-5" dirty="0">
                <a:cs typeface="Arial"/>
              </a:rPr>
              <a:t>a</a:t>
            </a:r>
            <a:r>
              <a:rPr sz="1100" dirty="0">
                <a:cs typeface="Arial"/>
              </a:rPr>
              <a:t>y</a:t>
            </a:r>
            <a:r>
              <a:rPr sz="1100" spc="-30" dirty="0">
                <a:cs typeface="Arial"/>
              </a:rPr>
              <a:t> </a:t>
            </a:r>
            <a:r>
              <a:rPr sz="1100" spc="-5" dirty="0">
                <a:cs typeface="Arial"/>
              </a:rPr>
              <a:t>no</a:t>
            </a:r>
            <a:r>
              <a:rPr sz="1100" dirty="0">
                <a:cs typeface="Arial"/>
              </a:rPr>
              <a:t>t</a:t>
            </a:r>
            <a:r>
              <a:rPr sz="1100" spc="-25" dirty="0">
                <a:cs typeface="Arial"/>
              </a:rPr>
              <a:t> </a:t>
            </a:r>
            <a:r>
              <a:rPr sz="1100" spc="-5" dirty="0">
                <a:cs typeface="Arial"/>
              </a:rPr>
              <a:t>b</a:t>
            </a:r>
            <a:r>
              <a:rPr sz="1100" dirty="0">
                <a:cs typeface="Arial"/>
              </a:rPr>
              <a:t>e</a:t>
            </a:r>
            <a:r>
              <a:rPr sz="1100" spc="-10" dirty="0">
                <a:cs typeface="Arial"/>
              </a:rPr>
              <a:t> </a:t>
            </a:r>
            <a:r>
              <a:rPr sz="1100" spc="-5" dirty="0">
                <a:cs typeface="Arial"/>
              </a:rPr>
              <a:t>abl</a:t>
            </a:r>
            <a:r>
              <a:rPr sz="1100" dirty="0">
                <a:cs typeface="Arial"/>
              </a:rPr>
              <a:t>e</a:t>
            </a:r>
            <a:r>
              <a:rPr sz="1100" spc="-10" dirty="0">
                <a:cs typeface="Arial"/>
              </a:rPr>
              <a:t> </a:t>
            </a:r>
            <a:r>
              <a:rPr sz="1100" spc="5" dirty="0">
                <a:cs typeface="Arial"/>
              </a:rPr>
              <a:t>t</a:t>
            </a:r>
            <a:r>
              <a:rPr sz="1100" dirty="0">
                <a:cs typeface="Arial"/>
              </a:rPr>
              <a:t>o</a:t>
            </a:r>
            <a:r>
              <a:rPr sz="1100" spc="-20" dirty="0">
                <a:cs typeface="Arial"/>
              </a:rPr>
              <a:t> </a:t>
            </a:r>
            <a:r>
              <a:rPr sz="1100" spc="-5" dirty="0">
                <a:cs typeface="Arial"/>
              </a:rPr>
              <a:t>ge</a:t>
            </a:r>
            <a:r>
              <a:rPr sz="1100" dirty="0">
                <a:cs typeface="Arial"/>
              </a:rPr>
              <a:t>t</a:t>
            </a:r>
            <a:r>
              <a:rPr sz="1100" spc="-25" dirty="0">
                <a:cs typeface="Arial"/>
              </a:rPr>
              <a:t> </a:t>
            </a:r>
            <a:r>
              <a:rPr sz="1100" spc="5" dirty="0">
                <a:cs typeface="Arial"/>
              </a:rPr>
              <a:t>t</a:t>
            </a:r>
            <a:r>
              <a:rPr sz="1100" spc="-5" dirty="0">
                <a:cs typeface="Arial"/>
              </a:rPr>
              <a:t>hi</a:t>
            </a:r>
            <a:r>
              <a:rPr sz="1100" dirty="0">
                <a:cs typeface="Arial"/>
              </a:rPr>
              <a:t>s</a:t>
            </a:r>
            <a:r>
              <a:rPr sz="1100" spc="-20" dirty="0">
                <a:cs typeface="Arial"/>
              </a:rPr>
              <a:t> </a:t>
            </a:r>
            <a:r>
              <a:rPr sz="1100" dirty="0">
                <a:cs typeface="Arial"/>
              </a:rPr>
              <a:t>co</a:t>
            </a:r>
            <a:r>
              <a:rPr sz="1100" spc="-25" dirty="0">
                <a:cs typeface="Arial"/>
              </a:rPr>
              <a:t>v</a:t>
            </a:r>
            <a:r>
              <a:rPr sz="1100" spc="-5" dirty="0">
                <a:cs typeface="Arial"/>
              </a:rPr>
              <a:t>e</a:t>
            </a:r>
            <a:r>
              <a:rPr sz="1100" dirty="0">
                <a:cs typeface="Arial"/>
              </a:rPr>
              <a:t>r</a:t>
            </a:r>
            <a:r>
              <a:rPr sz="1100" spc="-5" dirty="0">
                <a:cs typeface="Arial"/>
              </a:rPr>
              <a:t>ag</a:t>
            </a:r>
            <a:r>
              <a:rPr sz="1100" dirty="0">
                <a:cs typeface="Arial"/>
              </a:rPr>
              <a:t>e</a:t>
            </a:r>
            <a:r>
              <a:rPr sz="1100" spc="-20" dirty="0">
                <a:cs typeface="Arial"/>
              </a:rPr>
              <a:t> </a:t>
            </a:r>
            <a:r>
              <a:rPr sz="1100" spc="-5" dirty="0">
                <a:cs typeface="Arial"/>
              </a:rPr>
              <a:t>ba</a:t>
            </a:r>
            <a:r>
              <a:rPr sz="1100" dirty="0">
                <a:cs typeface="Arial"/>
              </a:rPr>
              <a:t>ck.</a:t>
            </a:r>
          </a:p>
          <a:p>
            <a:pPr>
              <a:lnSpc>
                <a:spcPts val="1400"/>
              </a:lnSpc>
              <a:spcBef>
                <a:spcPts val="3"/>
              </a:spcBef>
            </a:pPr>
            <a:endParaRPr sz="1400" dirty="0"/>
          </a:p>
          <a:p>
            <a:pPr marL="12700" marR="83820" algn="just">
              <a:lnSpc>
                <a:spcPct val="100000"/>
              </a:lnSpc>
            </a:pPr>
            <a:r>
              <a:rPr sz="1100" b="1" spc="-5" dirty="0">
                <a:cs typeface="Arial"/>
              </a:rPr>
              <a:t>When Will You</a:t>
            </a:r>
            <a:r>
              <a:rPr lang="en-US" sz="1100" b="1" spc="-5" dirty="0">
                <a:cs typeface="Arial"/>
              </a:rPr>
              <a:t> </a:t>
            </a:r>
            <a:r>
              <a:rPr sz="1100" b="1" spc="-5" dirty="0">
                <a:cs typeface="Arial"/>
              </a:rPr>
              <a:t>Pay</a:t>
            </a:r>
            <a:r>
              <a:rPr lang="en-US" sz="1100" b="1" spc="-5" dirty="0">
                <a:cs typeface="Arial"/>
              </a:rPr>
              <a:t> </a:t>
            </a:r>
            <a:r>
              <a:rPr sz="1100" b="1" spc="-5" dirty="0">
                <a:cs typeface="Arial"/>
              </a:rPr>
              <a:t>A</a:t>
            </a:r>
            <a:r>
              <a:rPr lang="en-US" sz="1100" b="1" spc="-5" dirty="0">
                <a:cs typeface="Arial"/>
              </a:rPr>
              <a:t> </a:t>
            </a:r>
            <a:r>
              <a:rPr sz="1100" b="1" spc="-5" dirty="0">
                <a:cs typeface="Arial"/>
              </a:rPr>
              <a:t>Higher</a:t>
            </a:r>
            <a:r>
              <a:rPr lang="en-US" sz="1100" b="1" spc="-5" dirty="0">
                <a:cs typeface="Arial"/>
              </a:rPr>
              <a:t> </a:t>
            </a:r>
            <a:r>
              <a:rPr sz="1100" b="1" spc="-5" dirty="0">
                <a:cs typeface="Arial"/>
              </a:rPr>
              <a:t>Premium</a:t>
            </a:r>
            <a:r>
              <a:rPr lang="en-US" sz="1100" b="1" spc="-5" dirty="0">
                <a:cs typeface="Arial"/>
              </a:rPr>
              <a:t> </a:t>
            </a:r>
            <a:r>
              <a:rPr sz="1100" b="1" spc="-5" dirty="0">
                <a:cs typeface="Arial"/>
              </a:rPr>
              <a:t>(Penalty)</a:t>
            </a:r>
            <a:r>
              <a:rPr lang="en-US" sz="1100" b="1" spc="-5" dirty="0">
                <a:cs typeface="Arial"/>
              </a:rPr>
              <a:t> </a:t>
            </a:r>
            <a:r>
              <a:rPr sz="1100" b="1" spc="-5" dirty="0">
                <a:cs typeface="Arial"/>
              </a:rPr>
              <a:t>To</a:t>
            </a:r>
            <a:r>
              <a:rPr lang="en-US" sz="1100" b="1" spc="-5" dirty="0">
                <a:cs typeface="Arial"/>
              </a:rPr>
              <a:t> </a:t>
            </a:r>
            <a:r>
              <a:rPr sz="1100" b="1" spc="-5" dirty="0">
                <a:cs typeface="Arial"/>
              </a:rPr>
              <a:t>Join</a:t>
            </a:r>
            <a:r>
              <a:rPr lang="en-US" sz="1100" b="1" spc="-5" dirty="0">
                <a:cs typeface="Arial"/>
              </a:rPr>
              <a:t> </a:t>
            </a:r>
            <a:r>
              <a:rPr sz="1100" b="1" spc="-5" dirty="0">
                <a:cs typeface="Arial"/>
              </a:rPr>
              <a:t>A</a:t>
            </a:r>
            <a:r>
              <a:rPr lang="en-US" sz="1100" b="1" spc="-5" dirty="0">
                <a:cs typeface="Arial"/>
              </a:rPr>
              <a:t> </a:t>
            </a:r>
            <a:r>
              <a:rPr sz="1100" b="1" spc="-5" dirty="0">
                <a:cs typeface="Arial"/>
              </a:rPr>
              <a:t>Medicare</a:t>
            </a:r>
            <a:r>
              <a:rPr lang="en-US" sz="1100" b="1" spc="-5" dirty="0">
                <a:cs typeface="Arial"/>
              </a:rPr>
              <a:t> </a:t>
            </a:r>
            <a:r>
              <a:rPr sz="1100" b="1" spc="-5" dirty="0">
                <a:cs typeface="Arial"/>
              </a:rPr>
              <a:t>Drug</a:t>
            </a:r>
            <a:r>
              <a:rPr lang="en-US" sz="1100" b="1" spc="-5" dirty="0">
                <a:cs typeface="Arial"/>
              </a:rPr>
              <a:t> </a:t>
            </a:r>
            <a:r>
              <a:rPr sz="1100" b="1" spc="-5" dirty="0">
                <a:cs typeface="Arial"/>
              </a:rPr>
              <a:t>Plan? </a:t>
            </a:r>
            <a:endParaRPr lang="en-US" sz="1100" b="1" spc="-5" dirty="0">
              <a:cs typeface="Arial"/>
            </a:endParaRPr>
          </a:p>
          <a:p>
            <a:pPr marL="12700" marR="83820" algn="just">
              <a:lnSpc>
                <a:spcPct val="100000"/>
              </a:lnSpc>
            </a:pPr>
            <a:r>
              <a:rPr sz="1100" spc="-20" dirty="0">
                <a:cs typeface="Arial"/>
              </a:rPr>
              <a:t>Y</a:t>
            </a:r>
            <a:r>
              <a:rPr sz="1100" spc="-5" dirty="0">
                <a:cs typeface="Arial"/>
              </a:rPr>
              <a:t>o</a:t>
            </a:r>
            <a:r>
              <a:rPr sz="1100" dirty="0">
                <a:cs typeface="Arial"/>
              </a:rPr>
              <a:t>u </a:t>
            </a:r>
            <a:r>
              <a:rPr sz="1100" spc="-90" dirty="0">
                <a:cs typeface="Arial"/>
              </a:rPr>
              <a:t> </a:t>
            </a:r>
            <a:r>
              <a:rPr sz="1100" dirty="0">
                <a:cs typeface="Arial"/>
              </a:rPr>
              <a:t>s</a:t>
            </a:r>
            <a:r>
              <a:rPr sz="1100" spc="-5" dirty="0">
                <a:cs typeface="Arial"/>
              </a:rPr>
              <a:t>h</a:t>
            </a:r>
            <a:r>
              <a:rPr sz="1100" spc="-15" dirty="0">
                <a:cs typeface="Arial"/>
              </a:rPr>
              <a:t>o</a:t>
            </a:r>
            <a:r>
              <a:rPr sz="1100" spc="-5" dirty="0">
                <a:cs typeface="Arial"/>
              </a:rPr>
              <a:t>ul</a:t>
            </a:r>
            <a:r>
              <a:rPr sz="1100" dirty="0">
                <a:cs typeface="Arial"/>
              </a:rPr>
              <a:t>d </a:t>
            </a:r>
            <a:r>
              <a:rPr sz="1100" spc="-75" dirty="0">
                <a:cs typeface="Arial"/>
              </a:rPr>
              <a:t> </a:t>
            </a:r>
            <a:r>
              <a:rPr sz="1100" spc="-5" dirty="0">
                <a:cs typeface="Arial"/>
              </a:rPr>
              <a:t>al</a:t>
            </a:r>
            <a:r>
              <a:rPr sz="1100" dirty="0">
                <a:cs typeface="Arial"/>
              </a:rPr>
              <a:t>so </a:t>
            </a:r>
            <a:r>
              <a:rPr sz="1100" spc="-100" dirty="0">
                <a:cs typeface="Arial"/>
              </a:rPr>
              <a:t> </a:t>
            </a:r>
            <a:r>
              <a:rPr sz="1100" spc="10" dirty="0">
                <a:cs typeface="Arial"/>
              </a:rPr>
              <a:t>k</a:t>
            </a:r>
            <a:r>
              <a:rPr sz="1100" spc="-15" dirty="0">
                <a:cs typeface="Arial"/>
              </a:rPr>
              <a:t>n</a:t>
            </a:r>
            <a:r>
              <a:rPr sz="1100" spc="-5" dirty="0">
                <a:cs typeface="Arial"/>
              </a:rPr>
              <a:t>o</a:t>
            </a:r>
            <a:r>
              <a:rPr sz="1100" dirty="0">
                <a:cs typeface="Arial"/>
              </a:rPr>
              <a:t>w </a:t>
            </a:r>
            <a:r>
              <a:rPr sz="1100" spc="-100" dirty="0">
                <a:cs typeface="Arial"/>
              </a:rPr>
              <a:t> </a:t>
            </a:r>
            <a:r>
              <a:rPr sz="1100" spc="5" dirty="0">
                <a:cs typeface="Arial"/>
              </a:rPr>
              <a:t>t</a:t>
            </a:r>
            <a:r>
              <a:rPr sz="1100" spc="-5" dirty="0">
                <a:cs typeface="Arial"/>
              </a:rPr>
              <a:t>h</a:t>
            </a:r>
            <a:r>
              <a:rPr sz="1100" spc="-15" dirty="0">
                <a:cs typeface="Arial"/>
              </a:rPr>
              <a:t>a</a:t>
            </a:r>
            <a:r>
              <a:rPr sz="1100" dirty="0">
                <a:cs typeface="Arial"/>
              </a:rPr>
              <a:t>t </a:t>
            </a:r>
            <a:r>
              <a:rPr sz="1100" spc="-80" dirty="0">
                <a:cs typeface="Arial"/>
              </a:rPr>
              <a:t> </a:t>
            </a:r>
            <a:r>
              <a:rPr sz="1100" spc="-30" dirty="0">
                <a:cs typeface="Arial"/>
              </a:rPr>
              <a:t>i</a:t>
            </a:r>
            <a:r>
              <a:rPr sz="1100" dirty="0">
                <a:cs typeface="Arial"/>
              </a:rPr>
              <a:t>f </a:t>
            </a:r>
            <a:r>
              <a:rPr sz="1100" spc="-80" dirty="0">
                <a:cs typeface="Arial"/>
              </a:rPr>
              <a:t> </a:t>
            </a:r>
            <a:r>
              <a:rPr sz="1100" spc="-25" dirty="0">
                <a:cs typeface="Arial"/>
              </a:rPr>
              <a:t>y</a:t>
            </a:r>
            <a:r>
              <a:rPr sz="1100" spc="-5" dirty="0">
                <a:cs typeface="Arial"/>
              </a:rPr>
              <a:t>o</a:t>
            </a:r>
            <a:r>
              <a:rPr sz="1100" dirty="0">
                <a:cs typeface="Arial"/>
              </a:rPr>
              <a:t>u </a:t>
            </a:r>
            <a:r>
              <a:rPr sz="1100" spc="-90" dirty="0">
                <a:cs typeface="Arial"/>
              </a:rPr>
              <a:t> </a:t>
            </a:r>
            <a:r>
              <a:rPr sz="1100" spc="-15" dirty="0">
                <a:cs typeface="Arial"/>
              </a:rPr>
              <a:t>d</a:t>
            </a:r>
            <a:r>
              <a:rPr sz="1100" dirty="0">
                <a:cs typeface="Arial"/>
              </a:rPr>
              <a:t>r</a:t>
            </a:r>
            <a:r>
              <a:rPr sz="1100" spc="-5" dirty="0">
                <a:cs typeface="Arial"/>
              </a:rPr>
              <a:t>o</a:t>
            </a:r>
            <a:r>
              <a:rPr sz="1100" dirty="0">
                <a:cs typeface="Arial"/>
              </a:rPr>
              <a:t>p </a:t>
            </a:r>
            <a:r>
              <a:rPr sz="1100" spc="-90" dirty="0">
                <a:cs typeface="Arial"/>
              </a:rPr>
              <a:t> </a:t>
            </a:r>
            <a:r>
              <a:rPr sz="1100" spc="-15" dirty="0">
                <a:cs typeface="Arial"/>
              </a:rPr>
              <a:t>o</a:t>
            </a:r>
            <a:r>
              <a:rPr sz="1100" dirty="0">
                <a:cs typeface="Arial"/>
              </a:rPr>
              <a:t>r </a:t>
            </a:r>
            <a:r>
              <a:rPr sz="1100" spc="-80" dirty="0">
                <a:cs typeface="Arial"/>
              </a:rPr>
              <a:t> </a:t>
            </a:r>
            <a:r>
              <a:rPr sz="1100" spc="-5" dirty="0">
                <a:cs typeface="Arial"/>
              </a:rPr>
              <a:t>l</a:t>
            </a:r>
            <a:r>
              <a:rPr sz="1100" spc="-15" dirty="0">
                <a:cs typeface="Arial"/>
              </a:rPr>
              <a:t>o</a:t>
            </a:r>
            <a:r>
              <a:rPr sz="1100" dirty="0">
                <a:cs typeface="Arial"/>
              </a:rPr>
              <a:t>se </a:t>
            </a:r>
            <a:r>
              <a:rPr sz="1100" spc="-100" dirty="0">
                <a:cs typeface="Arial"/>
              </a:rPr>
              <a:t> </a:t>
            </a:r>
            <a:r>
              <a:rPr sz="1100" spc="-25" dirty="0">
                <a:cs typeface="Arial"/>
              </a:rPr>
              <a:t>y</a:t>
            </a:r>
            <a:r>
              <a:rPr sz="1100" spc="-5" dirty="0">
                <a:cs typeface="Arial"/>
              </a:rPr>
              <a:t>ou</a:t>
            </a:r>
            <a:r>
              <a:rPr sz="1100" dirty="0">
                <a:cs typeface="Arial"/>
              </a:rPr>
              <a:t>r </a:t>
            </a:r>
            <a:r>
              <a:rPr sz="1100" spc="-80" dirty="0">
                <a:cs typeface="Arial"/>
              </a:rPr>
              <a:t> </a:t>
            </a:r>
            <a:r>
              <a:rPr sz="1100" dirty="0">
                <a:cs typeface="Arial"/>
              </a:rPr>
              <a:t>c</a:t>
            </a:r>
            <a:r>
              <a:rPr sz="1100" spc="-15" dirty="0">
                <a:cs typeface="Arial"/>
              </a:rPr>
              <a:t>u</a:t>
            </a:r>
            <a:r>
              <a:rPr sz="1100" spc="-10" dirty="0">
                <a:cs typeface="Arial"/>
              </a:rPr>
              <a:t>r</a:t>
            </a:r>
            <a:r>
              <a:rPr sz="1100" dirty="0">
                <a:cs typeface="Arial"/>
              </a:rPr>
              <a:t>re</a:t>
            </a:r>
            <a:r>
              <a:rPr sz="1100" spc="-20" dirty="0">
                <a:cs typeface="Arial"/>
              </a:rPr>
              <a:t>n</a:t>
            </a:r>
            <a:r>
              <a:rPr sz="1100" dirty="0">
                <a:cs typeface="Arial"/>
              </a:rPr>
              <a:t>t </a:t>
            </a:r>
            <a:r>
              <a:rPr sz="1100" spc="-95"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dirty="0">
                <a:cs typeface="Arial"/>
              </a:rPr>
              <a:t>e </a:t>
            </a:r>
            <a:r>
              <a:rPr sz="1100" spc="-110" dirty="0">
                <a:cs typeface="Arial"/>
              </a:rPr>
              <a:t> </a:t>
            </a:r>
            <a:r>
              <a:rPr sz="1100" spc="-20" dirty="0">
                <a:cs typeface="Arial"/>
              </a:rPr>
              <a:t>wi</a:t>
            </a:r>
            <a:r>
              <a:rPr sz="1100" spc="-10" dirty="0">
                <a:cs typeface="Arial"/>
              </a:rPr>
              <a:t>t</a:t>
            </a:r>
            <a:r>
              <a:rPr sz="1100" dirty="0">
                <a:cs typeface="Arial"/>
              </a:rPr>
              <a:t>h </a:t>
            </a:r>
            <a:r>
              <a:rPr sz="1100" spc="-110" dirty="0">
                <a:cs typeface="Arial"/>
              </a:rPr>
              <a:t> </a:t>
            </a:r>
            <a:r>
              <a:rPr lang="en-US" sz="1100" spc="-10" dirty="0">
                <a:cs typeface="Arial"/>
              </a:rPr>
              <a:t>CSE Insurance Group</a:t>
            </a:r>
            <a:r>
              <a:rPr sz="1100" dirty="0">
                <a:cs typeface="Arial"/>
              </a:rPr>
              <a:t> </a:t>
            </a:r>
            <a:r>
              <a:rPr sz="1100" spc="-15" dirty="0">
                <a:cs typeface="Arial"/>
              </a:rPr>
              <a:t>an</a:t>
            </a:r>
            <a:r>
              <a:rPr sz="1100" dirty="0">
                <a:cs typeface="Arial"/>
              </a:rPr>
              <a:t>d </a:t>
            </a:r>
            <a:r>
              <a:rPr sz="1100" spc="-40" dirty="0">
                <a:cs typeface="Arial"/>
              </a:rPr>
              <a:t> </a:t>
            </a:r>
            <a:r>
              <a:rPr sz="1100" spc="-15" dirty="0">
                <a:cs typeface="Arial"/>
              </a:rPr>
              <a:t>d</a:t>
            </a:r>
            <a:r>
              <a:rPr sz="1100" spc="-5" dirty="0">
                <a:cs typeface="Arial"/>
              </a:rPr>
              <a:t>on’</a:t>
            </a:r>
            <a:r>
              <a:rPr sz="1100" dirty="0">
                <a:cs typeface="Arial"/>
              </a:rPr>
              <a:t>t </a:t>
            </a:r>
            <a:r>
              <a:rPr sz="1100" spc="-35" dirty="0">
                <a:cs typeface="Arial"/>
              </a:rPr>
              <a:t> </a:t>
            </a:r>
            <a:r>
              <a:rPr sz="1100" spc="-5" dirty="0">
                <a:cs typeface="Arial"/>
              </a:rPr>
              <a:t>joi</a:t>
            </a:r>
            <a:r>
              <a:rPr sz="1100" dirty="0">
                <a:cs typeface="Arial"/>
              </a:rPr>
              <a:t>n </a:t>
            </a:r>
            <a:r>
              <a:rPr sz="1100" spc="-15" dirty="0">
                <a:cs typeface="Arial"/>
              </a:rPr>
              <a:t> </a:t>
            </a:r>
            <a:r>
              <a:rPr sz="1100" dirty="0">
                <a:cs typeface="Arial"/>
              </a:rPr>
              <a:t>a </a:t>
            </a:r>
            <a:r>
              <a:rPr sz="1100" spc="-30" dirty="0">
                <a:cs typeface="Arial"/>
              </a:rPr>
              <a:t> </a:t>
            </a:r>
            <a:r>
              <a:rPr sz="1100" spc="-20" dirty="0">
                <a:cs typeface="Arial"/>
              </a:rPr>
              <a:t>M</a:t>
            </a:r>
            <a:r>
              <a:rPr sz="1100" spc="-5" dirty="0">
                <a:cs typeface="Arial"/>
              </a:rPr>
              <a:t>edi</a:t>
            </a:r>
            <a:r>
              <a:rPr sz="1100" dirty="0">
                <a:cs typeface="Arial"/>
              </a:rPr>
              <a:t>care </a:t>
            </a:r>
            <a:r>
              <a:rPr sz="1100" spc="-30" dirty="0">
                <a:cs typeface="Arial"/>
              </a:rPr>
              <a:t> </a:t>
            </a:r>
            <a:r>
              <a:rPr sz="1100" spc="-15" dirty="0">
                <a:cs typeface="Arial"/>
              </a:rPr>
              <a:t>d</a:t>
            </a:r>
            <a:r>
              <a:rPr sz="1100" dirty="0">
                <a:cs typeface="Arial"/>
              </a:rPr>
              <a:t>r</a:t>
            </a:r>
            <a:r>
              <a:rPr sz="1100" spc="-15" dirty="0">
                <a:cs typeface="Arial"/>
              </a:rPr>
              <a:t>u</a:t>
            </a:r>
            <a:r>
              <a:rPr sz="1100" dirty="0">
                <a:cs typeface="Arial"/>
              </a:rPr>
              <a:t>g </a:t>
            </a:r>
            <a:r>
              <a:rPr sz="1100" spc="-15" dirty="0">
                <a:cs typeface="Arial"/>
              </a:rPr>
              <a:t> </a:t>
            </a:r>
            <a:r>
              <a:rPr sz="1100" spc="-5" dirty="0">
                <a:cs typeface="Arial"/>
              </a:rPr>
              <a:t>pla</a:t>
            </a:r>
            <a:r>
              <a:rPr sz="1100" dirty="0">
                <a:cs typeface="Arial"/>
              </a:rPr>
              <a:t>n </a:t>
            </a:r>
            <a:r>
              <a:rPr sz="1100" spc="-30" dirty="0">
                <a:cs typeface="Arial"/>
              </a:rPr>
              <a:t> w</a:t>
            </a:r>
            <a:r>
              <a:rPr sz="1100" spc="-5" dirty="0">
                <a:cs typeface="Arial"/>
              </a:rPr>
              <a:t>i</a:t>
            </a:r>
            <a:r>
              <a:rPr sz="1100" spc="5" dirty="0">
                <a:cs typeface="Arial"/>
              </a:rPr>
              <a:t>t</a:t>
            </a:r>
            <a:r>
              <a:rPr sz="1100" spc="-5" dirty="0">
                <a:cs typeface="Arial"/>
              </a:rPr>
              <a:t>hi</a:t>
            </a:r>
            <a:r>
              <a:rPr sz="1100" dirty="0">
                <a:cs typeface="Arial"/>
              </a:rPr>
              <a:t>n </a:t>
            </a:r>
            <a:r>
              <a:rPr sz="1100" spc="-15" dirty="0">
                <a:cs typeface="Arial"/>
              </a:rPr>
              <a:t> 6</a:t>
            </a:r>
            <a:r>
              <a:rPr sz="1100" dirty="0">
                <a:cs typeface="Arial"/>
              </a:rPr>
              <a:t>3 </a:t>
            </a:r>
            <a:r>
              <a:rPr sz="1100" spc="-30" dirty="0">
                <a:cs typeface="Arial"/>
              </a:rPr>
              <a:t> </a:t>
            </a:r>
            <a:r>
              <a:rPr sz="1100" dirty="0">
                <a:cs typeface="Arial"/>
              </a:rPr>
              <a:t>c</a:t>
            </a:r>
            <a:r>
              <a:rPr sz="1100" spc="-15" dirty="0">
                <a:cs typeface="Arial"/>
              </a:rPr>
              <a:t>on</a:t>
            </a:r>
            <a:r>
              <a:rPr sz="1100" spc="5" dirty="0">
                <a:cs typeface="Arial"/>
              </a:rPr>
              <a:t>t</a:t>
            </a:r>
            <a:r>
              <a:rPr sz="1100" spc="-5" dirty="0">
                <a:cs typeface="Arial"/>
              </a:rPr>
              <a:t>in</a:t>
            </a:r>
            <a:r>
              <a:rPr sz="1100" spc="-15" dirty="0">
                <a:cs typeface="Arial"/>
              </a:rPr>
              <a:t>u</a:t>
            </a:r>
            <a:r>
              <a:rPr sz="1100" spc="-5" dirty="0">
                <a:cs typeface="Arial"/>
              </a:rPr>
              <a:t>ou</a:t>
            </a:r>
            <a:r>
              <a:rPr sz="1100" dirty="0">
                <a:cs typeface="Arial"/>
              </a:rPr>
              <a:t>s </a:t>
            </a:r>
            <a:r>
              <a:rPr sz="1100" spc="-25" dirty="0">
                <a:cs typeface="Arial"/>
              </a:rPr>
              <a:t> </a:t>
            </a:r>
            <a:r>
              <a:rPr sz="1100" spc="-15" dirty="0">
                <a:cs typeface="Arial"/>
              </a:rPr>
              <a:t>d</a:t>
            </a:r>
            <a:r>
              <a:rPr sz="1100" spc="-5" dirty="0">
                <a:cs typeface="Arial"/>
              </a:rPr>
              <a:t>a</a:t>
            </a:r>
            <a:r>
              <a:rPr sz="1100" spc="-25" dirty="0">
                <a:cs typeface="Arial"/>
              </a:rPr>
              <a:t>y</a:t>
            </a:r>
            <a:r>
              <a:rPr sz="1100" dirty="0">
                <a:cs typeface="Arial"/>
              </a:rPr>
              <a:t>s </a:t>
            </a:r>
            <a:r>
              <a:rPr sz="1100" spc="-15" dirty="0">
                <a:cs typeface="Arial"/>
              </a:rPr>
              <a:t> a</a:t>
            </a:r>
            <a:r>
              <a:rPr sz="1100" dirty="0">
                <a:cs typeface="Arial"/>
              </a:rPr>
              <a:t>f</a:t>
            </a:r>
            <a:r>
              <a:rPr sz="1100" spc="-10" dirty="0">
                <a:cs typeface="Arial"/>
              </a:rPr>
              <a:t>t</a:t>
            </a:r>
            <a:r>
              <a:rPr sz="1100" spc="-15" dirty="0">
                <a:cs typeface="Arial"/>
              </a:rPr>
              <a:t>e</a:t>
            </a:r>
            <a:r>
              <a:rPr sz="1100" dirty="0">
                <a:cs typeface="Arial"/>
              </a:rPr>
              <a:t>r </a:t>
            </a:r>
            <a:r>
              <a:rPr sz="1100" spc="-30" dirty="0">
                <a:cs typeface="Arial"/>
              </a:rPr>
              <a:t> </a:t>
            </a:r>
            <a:r>
              <a:rPr sz="1100" spc="-25" dirty="0">
                <a:cs typeface="Arial"/>
              </a:rPr>
              <a:t>y</a:t>
            </a:r>
            <a:r>
              <a:rPr sz="1100" spc="-5" dirty="0">
                <a:cs typeface="Arial"/>
              </a:rPr>
              <a:t>ou</a:t>
            </a:r>
            <a:r>
              <a:rPr sz="1100" dirty="0">
                <a:cs typeface="Arial"/>
              </a:rPr>
              <a:t>r </a:t>
            </a:r>
            <a:r>
              <a:rPr sz="1100" spc="-5" dirty="0">
                <a:cs typeface="Arial"/>
              </a:rPr>
              <a:t> </a:t>
            </a:r>
            <a:r>
              <a:rPr sz="1100" dirty="0">
                <a:cs typeface="Arial"/>
              </a:rPr>
              <a:t>c</a:t>
            </a:r>
            <a:r>
              <a:rPr sz="1100" spc="-15" dirty="0">
                <a:cs typeface="Arial"/>
              </a:rPr>
              <a:t>u</a:t>
            </a:r>
            <a:r>
              <a:rPr sz="1100" spc="-10" dirty="0">
                <a:cs typeface="Arial"/>
              </a:rPr>
              <a:t>rr</a:t>
            </a:r>
            <a:r>
              <a:rPr sz="1100" dirty="0">
                <a:cs typeface="Arial"/>
              </a:rPr>
              <a:t>e</a:t>
            </a:r>
            <a:r>
              <a:rPr sz="1100" spc="-20" dirty="0">
                <a:cs typeface="Arial"/>
              </a:rPr>
              <a:t>n</a:t>
            </a:r>
            <a:r>
              <a:rPr sz="1100" dirty="0">
                <a:cs typeface="Arial"/>
              </a:rPr>
              <a:t>t </a:t>
            </a:r>
            <a:r>
              <a:rPr sz="1100" spc="-20"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5" dirty="0">
                <a:cs typeface="Arial"/>
              </a:rPr>
              <a:t>ag</a:t>
            </a:r>
            <a:r>
              <a:rPr sz="1100" dirty="0">
                <a:cs typeface="Arial"/>
              </a:rPr>
              <a:t>e </a:t>
            </a:r>
            <a:r>
              <a:rPr sz="1100" spc="-40" dirty="0">
                <a:cs typeface="Arial"/>
              </a:rPr>
              <a:t> </a:t>
            </a:r>
            <a:r>
              <a:rPr sz="1100" spc="-5" dirty="0">
                <a:cs typeface="Arial"/>
              </a:rPr>
              <a:t>end</a:t>
            </a:r>
            <a:r>
              <a:rPr sz="1100" spc="-15" dirty="0">
                <a:cs typeface="Arial"/>
              </a:rPr>
              <a:t>s</a:t>
            </a:r>
            <a:r>
              <a:rPr sz="1100" dirty="0">
                <a:cs typeface="Arial"/>
              </a:rPr>
              <a:t>, </a:t>
            </a:r>
            <a:r>
              <a:rPr sz="1100" spc="-20" dirty="0">
                <a:cs typeface="Arial"/>
              </a:rPr>
              <a:t> </a:t>
            </a:r>
            <a:r>
              <a:rPr sz="1100" spc="-25" dirty="0">
                <a:cs typeface="Arial"/>
              </a:rPr>
              <a:t>y</a:t>
            </a:r>
            <a:r>
              <a:rPr sz="1100" spc="-5" dirty="0">
                <a:cs typeface="Arial"/>
              </a:rPr>
              <a:t>ou </a:t>
            </a:r>
            <a:r>
              <a:rPr sz="1100" dirty="0">
                <a:cs typeface="Arial"/>
              </a:rPr>
              <a:t>m</a:t>
            </a:r>
            <a:r>
              <a:rPr sz="1100" spc="-5" dirty="0">
                <a:cs typeface="Arial"/>
              </a:rPr>
              <a:t>a</a:t>
            </a:r>
            <a:r>
              <a:rPr sz="1100" dirty="0">
                <a:cs typeface="Arial"/>
              </a:rPr>
              <a:t>y </a:t>
            </a:r>
            <a:r>
              <a:rPr sz="1100" spc="-120" dirty="0">
                <a:cs typeface="Arial"/>
              </a:rPr>
              <a:t> </a:t>
            </a:r>
            <a:r>
              <a:rPr sz="1100" spc="-5" dirty="0">
                <a:cs typeface="Arial"/>
              </a:rPr>
              <a:t>pa</a:t>
            </a:r>
            <a:r>
              <a:rPr sz="1100" dirty="0">
                <a:cs typeface="Arial"/>
              </a:rPr>
              <a:t>y </a:t>
            </a:r>
            <a:r>
              <a:rPr sz="1100" spc="-110" dirty="0">
                <a:cs typeface="Arial"/>
              </a:rPr>
              <a:t> </a:t>
            </a:r>
            <a:r>
              <a:rPr sz="1100" dirty="0">
                <a:cs typeface="Arial"/>
              </a:rPr>
              <a:t>a </a:t>
            </a:r>
            <a:r>
              <a:rPr sz="1100" spc="-100" dirty="0">
                <a:cs typeface="Arial"/>
              </a:rPr>
              <a:t> </a:t>
            </a:r>
            <a:r>
              <a:rPr sz="1100" spc="-5" dirty="0">
                <a:cs typeface="Arial"/>
              </a:rPr>
              <a:t>highe</a:t>
            </a:r>
            <a:r>
              <a:rPr sz="1100" dirty="0">
                <a:cs typeface="Arial"/>
              </a:rPr>
              <a:t>r</a:t>
            </a:r>
            <a:r>
              <a:rPr sz="1100" spc="-30" dirty="0">
                <a:cs typeface="Arial"/>
              </a:rPr>
              <a:t> </a:t>
            </a:r>
            <a:r>
              <a:rPr sz="1100" spc="-5" dirty="0">
                <a:cs typeface="Arial"/>
              </a:rPr>
              <a:t>p</a:t>
            </a:r>
            <a:r>
              <a:rPr sz="1100" dirty="0">
                <a:cs typeface="Arial"/>
              </a:rPr>
              <a:t>r</a:t>
            </a:r>
            <a:r>
              <a:rPr sz="1100" spc="-5" dirty="0">
                <a:cs typeface="Arial"/>
              </a:rPr>
              <a:t>e</a:t>
            </a:r>
            <a:r>
              <a:rPr sz="1100" spc="5" dirty="0">
                <a:cs typeface="Arial"/>
              </a:rPr>
              <a:t>m</a:t>
            </a:r>
            <a:r>
              <a:rPr sz="1100" spc="-5" dirty="0">
                <a:cs typeface="Arial"/>
              </a:rPr>
              <a:t>i</a:t>
            </a:r>
            <a:r>
              <a:rPr sz="1100" spc="-15" dirty="0">
                <a:cs typeface="Arial"/>
              </a:rPr>
              <a:t>u</a:t>
            </a:r>
            <a:r>
              <a:rPr sz="1100" dirty="0">
                <a:cs typeface="Arial"/>
              </a:rPr>
              <a:t>m</a:t>
            </a:r>
            <a:r>
              <a:rPr sz="1100" spc="-15" dirty="0">
                <a:cs typeface="Arial"/>
              </a:rPr>
              <a:t> </a:t>
            </a:r>
            <a:r>
              <a:rPr sz="1100" dirty="0">
                <a:cs typeface="Arial"/>
              </a:rPr>
              <a:t>(a</a:t>
            </a:r>
            <a:r>
              <a:rPr sz="1100" spc="-20" dirty="0">
                <a:cs typeface="Arial"/>
              </a:rPr>
              <a:t> </a:t>
            </a:r>
            <a:r>
              <a:rPr sz="1100" spc="-5" dirty="0">
                <a:cs typeface="Arial"/>
              </a:rPr>
              <a:t>p</a:t>
            </a:r>
            <a:r>
              <a:rPr sz="1100" spc="-15" dirty="0">
                <a:cs typeface="Arial"/>
              </a:rPr>
              <a:t>e</a:t>
            </a:r>
            <a:r>
              <a:rPr sz="1100" spc="-5" dirty="0">
                <a:cs typeface="Arial"/>
              </a:rPr>
              <a:t>nal</a:t>
            </a:r>
            <a:r>
              <a:rPr sz="1100" spc="5" dirty="0">
                <a:cs typeface="Arial"/>
              </a:rPr>
              <a:t>t</a:t>
            </a:r>
            <a:r>
              <a:rPr sz="1100" spc="-25" dirty="0">
                <a:cs typeface="Arial"/>
              </a:rPr>
              <a:t>y</a:t>
            </a:r>
            <a:r>
              <a:rPr sz="1100" dirty="0">
                <a:cs typeface="Arial"/>
              </a:rPr>
              <a:t>)</a:t>
            </a:r>
            <a:r>
              <a:rPr sz="1100" spc="-15" dirty="0">
                <a:cs typeface="Arial"/>
              </a:rPr>
              <a:t> </a:t>
            </a:r>
            <a:r>
              <a:rPr sz="1100" spc="5" dirty="0">
                <a:cs typeface="Arial"/>
              </a:rPr>
              <a:t>t</a:t>
            </a:r>
            <a:r>
              <a:rPr sz="1100" dirty="0">
                <a:cs typeface="Arial"/>
              </a:rPr>
              <a:t>o</a:t>
            </a:r>
            <a:r>
              <a:rPr sz="1100" spc="-20" dirty="0">
                <a:cs typeface="Arial"/>
              </a:rPr>
              <a:t> </a:t>
            </a:r>
            <a:r>
              <a:rPr sz="1100" spc="5" dirty="0">
                <a:cs typeface="Arial"/>
              </a:rPr>
              <a:t>j</a:t>
            </a:r>
            <a:r>
              <a:rPr sz="1100" spc="-5" dirty="0">
                <a:cs typeface="Arial"/>
              </a:rPr>
              <a:t>oi</a:t>
            </a:r>
            <a:r>
              <a:rPr sz="1100" dirty="0">
                <a:cs typeface="Arial"/>
              </a:rPr>
              <a:t>n</a:t>
            </a:r>
            <a:r>
              <a:rPr sz="1100" spc="-10" dirty="0">
                <a:cs typeface="Arial"/>
              </a:rPr>
              <a:t> </a:t>
            </a:r>
            <a:r>
              <a:rPr sz="1100" dirty="0">
                <a:cs typeface="Arial"/>
              </a:rPr>
              <a:t>a</a:t>
            </a:r>
            <a:r>
              <a:rPr sz="1100" spc="-10" dirty="0">
                <a:cs typeface="Arial"/>
              </a:rPr>
              <a:t> </a:t>
            </a:r>
            <a:r>
              <a:rPr sz="1100" spc="-20" dirty="0">
                <a:cs typeface="Arial"/>
              </a:rPr>
              <a:t>M</a:t>
            </a:r>
            <a:r>
              <a:rPr sz="1100" spc="-15" dirty="0">
                <a:cs typeface="Arial"/>
              </a:rPr>
              <a:t>e</a:t>
            </a:r>
            <a:r>
              <a:rPr sz="1100" spc="-5" dirty="0">
                <a:cs typeface="Arial"/>
              </a:rPr>
              <a:t>di</a:t>
            </a:r>
            <a:r>
              <a:rPr sz="1100" dirty="0">
                <a:cs typeface="Arial"/>
              </a:rPr>
              <a:t>c</a:t>
            </a:r>
            <a:r>
              <a:rPr sz="1100" spc="-5" dirty="0">
                <a:cs typeface="Arial"/>
              </a:rPr>
              <a:t>a</a:t>
            </a:r>
            <a:r>
              <a:rPr sz="1100" dirty="0">
                <a:cs typeface="Arial"/>
              </a:rPr>
              <a:t>re</a:t>
            </a:r>
            <a:r>
              <a:rPr sz="1100" spc="-10" dirty="0">
                <a:cs typeface="Arial"/>
              </a:rPr>
              <a:t> </a:t>
            </a:r>
            <a:r>
              <a:rPr sz="1100" spc="-5" dirty="0">
                <a:cs typeface="Arial"/>
              </a:rPr>
              <a:t>d</a:t>
            </a:r>
            <a:r>
              <a:rPr sz="1100" dirty="0">
                <a:cs typeface="Arial"/>
              </a:rPr>
              <a:t>r</a:t>
            </a:r>
            <a:r>
              <a:rPr sz="1100" spc="-5" dirty="0">
                <a:cs typeface="Arial"/>
              </a:rPr>
              <a:t>u</a:t>
            </a:r>
            <a:r>
              <a:rPr sz="1100" dirty="0">
                <a:cs typeface="Arial"/>
              </a:rPr>
              <a:t>g</a:t>
            </a:r>
            <a:r>
              <a:rPr sz="1100" spc="-35" dirty="0">
                <a:cs typeface="Arial"/>
              </a:rPr>
              <a:t> </a:t>
            </a:r>
            <a:r>
              <a:rPr sz="1100" spc="-15" dirty="0">
                <a:cs typeface="Arial"/>
              </a:rPr>
              <a:t>p</a:t>
            </a:r>
            <a:r>
              <a:rPr sz="1100" spc="-5" dirty="0">
                <a:cs typeface="Arial"/>
              </a:rPr>
              <a:t>la</a:t>
            </a:r>
            <a:r>
              <a:rPr sz="1100" dirty="0">
                <a:cs typeface="Arial"/>
              </a:rPr>
              <a:t>n</a:t>
            </a:r>
            <a:r>
              <a:rPr sz="1100" spc="15" dirty="0">
                <a:cs typeface="Arial"/>
              </a:rPr>
              <a:t> </a:t>
            </a:r>
            <a:r>
              <a:rPr sz="1100" spc="-5" dirty="0">
                <a:cs typeface="Arial"/>
              </a:rPr>
              <a:t>la</a:t>
            </a:r>
            <a:r>
              <a:rPr sz="1100" spc="-10" dirty="0">
                <a:cs typeface="Arial"/>
              </a:rPr>
              <a:t>t</a:t>
            </a:r>
            <a:r>
              <a:rPr sz="1100" spc="-5" dirty="0">
                <a:cs typeface="Arial"/>
              </a:rPr>
              <a:t>e</a:t>
            </a:r>
            <a:r>
              <a:rPr sz="1100" dirty="0">
                <a:cs typeface="Arial"/>
              </a:rPr>
              <a:t>r.</a:t>
            </a:r>
          </a:p>
          <a:p>
            <a:pPr>
              <a:lnSpc>
                <a:spcPts val="1300"/>
              </a:lnSpc>
              <a:spcBef>
                <a:spcPts val="19"/>
              </a:spcBef>
            </a:pPr>
            <a:endParaRPr sz="1300" dirty="0"/>
          </a:p>
          <a:p>
            <a:pPr marL="12700" marR="85090" algn="just">
              <a:lnSpc>
                <a:spcPct val="100000"/>
              </a:lnSpc>
            </a:pPr>
            <a:r>
              <a:rPr sz="1100" spc="-10" dirty="0">
                <a:cs typeface="Arial"/>
              </a:rPr>
              <a:t>I</a:t>
            </a:r>
            <a:r>
              <a:rPr sz="1100" dirty="0">
                <a:cs typeface="Arial"/>
              </a:rPr>
              <a:t>f</a:t>
            </a:r>
            <a:r>
              <a:rPr sz="1100" spc="70" dirty="0">
                <a:cs typeface="Arial"/>
              </a:rPr>
              <a:t> </a:t>
            </a:r>
            <a:r>
              <a:rPr sz="1100" spc="-25" dirty="0">
                <a:cs typeface="Arial"/>
              </a:rPr>
              <a:t>y</a:t>
            </a:r>
            <a:r>
              <a:rPr sz="1100" spc="-5" dirty="0">
                <a:cs typeface="Arial"/>
              </a:rPr>
              <a:t>o</a:t>
            </a:r>
            <a:r>
              <a:rPr sz="1100" dirty="0">
                <a:cs typeface="Arial"/>
              </a:rPr>
              <a:t>u</a:t>
            </a:r>
            <a:r>
              <a:rPr sz="1100" spc="40" dirty="0">
                <a:cs typeface="Arial"/>
              </a:rPr>
              <a:t> </a:t>
            </a:r>
            <a:r>
              <a:rPr sz="1100" spc="-5" dirty="0">
                <a:cs typeface="Arial"/>
              </a:rPr>
              <a:t>g</a:t>
            </a:r>
            <a:r>
              <a:rPr sz="1100" dirty="0">
                <a:cs typeface="Arial"/>
              </a:rPr>
              <a:t>o</a:t>
            </a:r>
            <a:r>
              <a:rPr sz="1100" spc="50" dirty="0">
                <a:cs typeface="Arial"/>
              </a:rPr>
              <a:t> </a:t>
            </a:r>
            <a:r>
              <a:rPr sz="1100" spc="-5" dirty="0">
                <a:cs typeface="Arial"/>
              </a:rPr>
              <a:t>6</a:t>
            </a:r>
            <a:r>
              <a:rPr sz="1100" dirty="0">
                <a:cs typeface="Arial"/>
              </a:rPr>
              <a:t>3</a:t>
            </a:r>
            <a:r>
              <a:rPr sz="1100" spc="50" dirty="0">
                <a:cs typeface="Arial"/>
              </a:rPr>
              <a:t> </a:t>
            </a:r>
            <a:r>
              <a:rPr sz="1100" spc="-15" dirty="0">
                <a:cs typeface="Arial"/>
              </a:rPr>
              <a:t>c</a:t>
            </a:r>
            <a:r>
              <a:rPr sz="1100" dirty="0">
                <a:cs typeface="Arial"/>
              </a:rPr>
              <a:t>o</a:t>
            </a:r>
            <a:r>
              <a:rPr sz="1100" spc="-20" dirty="0">
                <a:cs typeface="Arial"/>
              </a:rPr>
              <a:t>n</a:t>
            </a:r>
            <a:r>
              <a:rPr sz="1100" dirty="0">
                <a:cs typeface="Arial"/>
              </a:rPr>
              <a:t>t</a:t>
            </a:r>
            <a:r>
              <a:rPr sz="1100" spc="-20" dirty="0">
                <a:cs typeface="Arial"/>
              </a:rPr>
              <a:t>i</a:t>
            </a:r>
            <a:r>
              <a:rPr sz="1100" spc="-5" dirty="0">
                <a:cs typeface="Arial"/>
              </a:rPr>
              <a:t>nu</a:t>
            </a:r>
            <a:r>
              <a:rPr sz="1100" spc="-15" dirty="0">
                <a:cs typeface="Arial"/>
              </a:rPr>
              <a:t>ou</a:t>
            </a:r>
            <a:r>
              <a:rPr sz="1100" dirty="0">
                <a:cs typeface="Arial"/>
              </a:rPr>
              <a:t>s</a:t>
            </a:r>
            <a:r>
              <a:rPr sz="1100" spc="55" dirty="0">
                <a:cs typeface="Arial"/>
              </a:rPr>
              <a:t> </a:t>
            </a:r>
            <a:r>
              <a:rPr sz="1100" spc="-5" dirty="0">
                <a:cs typeface="Arial"/>
              </a:rPr>
              <a:t>da</a:t>
            </a:r>
            <a:r>
              <a:rPr sz="1100" spc="-25" dirty="0">
                <a:cs typeface="Arial"/>
              </a:rPr>
              <a:t>y</a:t>
            </a:r>
            <a:r>
              <a:rPr sz="1100" dirty="0">
                <a:cs typeface="Arial"/>
              </a:rPr>
              <a:t>s</a:t>
            </a:r>
            <a:r>
              <a:rPr sz="1100" spc="65" dirty="0">
                <a:cs typeface="Arial"/>
              </a:rPr>
              <a:t> </a:t>
            </a:r>
            <a:r>
              <a:rPr sz="1100" spc="-5" dirty="0">
                <a:cs typeface="Arial"/>
              </a:rPr>
              <a:t>o</a:t>
            </a:r>
            <a:r>
              <a:rPr sz="1100" dirty="0">
                <a:cs typeface="Arial"/>
              </a:rPr>
              <a:t>r</a:t>
            </a:r>
            <a:r>
              <a:rPr sz="1100" spc="70" dirty="0">
                <a:cs typeface="Arial"/>
              </a:rPr>
              <a:t> </a:t>
            </a:r>
            <a:r>
              <a:rPr sz="1100" spc="-5" dirty="0">
                <a:cs typeface="Arial"/>
              </a:rPr>
              <a:t>l</a:t>
            </a:r>
            <a:r>
              <a:rPr sz="1100" spc="-15" dirty="0">
                <a:cs typeface="Arial"/>
              </a:rPr>
              <a:t>on</a:t>
            </a:r>
            <a:r>
              <a:rPr sz="1100" spc="-5" dirty="0">
                <a:cs typeface="Arial"/>
              </a:rPr>
              <a:t>g</a:t>
            </a:r>
            <a:r>
              <a:rPr sz="1100" spc="-15" dirty="0">
                <a:cs typeface="Arial"/>
              </a:rPr>
              <a:t>e</a:t>
            </a:r>
            <a:r>
              <a:rPr sz="1100" dirty="0">
                <a:cs typeface="Arial"/>
              </a:rPr>
              <a:t>r</a:t>
            </a:r>
            <a:r>
              <a:rPr sz="1100" spc="70" dirty="0">
                <a:cs typeface="Arial"/>
              </a:rPr>
              <a:t> </a:t>
            </a:r>
            <a:r>
              <a:rPr sz="1100" spc="-30" dirty="0">
                <a:cs typeface="Arial"/>
              </a:rPr>
              <a:t>w</a:t>
            </a:r>
            <a:r>
              <a:rPr sz="1100" spc="-5" dirty="0">
                <a:cs typeface="Arial"/>
              </a:rPr>
              <a:t>i</a:t>
            </a:r>
            <a:r>
              <a:rPr sz="1100" dirty="0">
                <a:cs typeface="Arial"/>
              </a:rPr>
              <a:t>th</a:t>
            </a:r>
            <a:r>
              <a:rPr sz="1100" spc="-5" dirty="0">
                <a:cs typeface="Arial"/>
              </a:rPr>
              <a:t>o</a:t>
            </a:r>
            <a:r>
              <a:rPr sz="1100" spc="-15" dirty="0">
                <a:cs typeface="Arial"/>
              </a:rPr>
              <a:t>u</a:t>
            </a:r>
            <a:r>
              <a:rPr sz="1100" dirty="0">
                <a:cs typeface="Arial"/>
              </a:rPr>
              <a:t>t</a:t>
            </a:r>
            <a:r>
              <a:rPr sz="1100" spc="60" dirty="0">
                <a:cs typeface="Arial"/>
              </a:rPr>
              <a:t> </a:t>
            </a:r>
            <a:r>
              <a:rPr sz="1100" spc="-15" dirty="0">
                <a:cs typeface="Arial"/>
              </a:rPr>
              <a:t>c</a:t>
            </a:r>
            <a:r>
              <a:rPr sz="1100" spc="-10" dirty="0">
                <a:cs typeface="Arial"/>
              </a:rPr>
              <a:t>r</a:t>
            </a:r>
            <a:r>
              <a:rPr sz="1100" spc="-5" dirty="0">
                <a:cs typeface="Arial"/>
              </a:rPr>
              <a:t>e</a:t>
            </a:r>
            <a:r>
              <a:rPr sz="1100" dirty="0">
                <a:cs typeface="Arial"/>
              </a:rPr>
              <a:t>d</a:t>
            </a:r>
            <a:r>
              <a:rPr sz="1100" spc="-5" dirty="0">
                <a:cs typeface="Arial"/>
              </a:rPr>
              <a:t>i</a:t>
            </a:r>
            <a:r>
              <a:rPr sz="1100" spc="-10" dirty="0">
                <a:cs typeface="Arial"/>
              </a:rPr>
              <a:t>t</a:t>
            </a:r>
            <a:r>
              <a:rPr sz="1100" spc="-5" dirty="0">
                <a:cs typeface="Arial"/>
              </a:rPr>
              <a:t>abl</a:t>
            </a:r>
            <a:r>
              <a:rPr sz="1100" dirty="0">
                <a:cs typeface="Arial"/>
              </a:rPr>
              <a:t>e</a:t>
            </a:r>
            <a:r>
              <a:rPr sz="1100" spc="60" dirty="0">
                <a:cs typeface="Arial"/>
              </a:rPr>
              <a:t> </a:t>
            </a:r>
            <a:r>
              <a:rPr sz="1100" spc="-15" dirty="0">
                <a:cs typeface="Arial"/>
              </a:rPr>
              <a:t>p</a:t>
            </a:r>
            <a:r>
              <a:rPr sz="1100" dirty="0">
                <a:cs typeface="Arial"/>
              </a:rPr>
              <a:t>res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20" dirty="0">
                <a:cs typeface="Arial"/>
              </a:rPr>
              <a:t>i</a:t>
            </a:r>
            <a:r>
              <a:rPr sz="1100" spc="-5" dirty="0">
                <a:cs typeface="Arial"/>
              </a:rPr>
              <a:t>o</a:t>
            </a:r>
            <a:r>
              <a:rPr sz="1100" dirty="0">
                <a:cs typeface="Arial"/>
              </a:rPr>
              <a:t>n</a:t>
            </a:r>
            <a:r>
              <a:rPr sz="1100" spc="60" dirty="0">
                <a:cs typeface="Arial"/>
              </a:rPr>
              <a:t> </a:t>
            </a:r>
            <a:r>
              <a:rPr sz="1100" spc="-15" dirty="0">
                <a:cs typeface="Arial"/>
              </a:rPr>
              <a:t>d</a:t>
            </a:r>
            <a:r>
              <a:rPr sz="1100" dirty="0">
                <a:cs typeface="Arial"/>
              </a:rPr>
              <a:t>r</a:t>
            </a:r>
            <a:r>
              <a:rPr sz="1100" spc="-15" dirty="0">
                <a:cs typeface="Arial"/>
              </a:rPr>
              <a:t>u</a:t>
            </a:r>
            <a:r>
              <a:rPr sz="1100" dirty="0">
                <a:cs typeface="Arial"/>
              </a:rPr>
              <a:t>g</a:t>
            </a:r>
            <a:r>
              <a:rPr sz="1100" spc="60"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a:t>
            </a:r>
            <a:r>
              <a:rPr sz="1100" spc="55" dirty="0">
                <a:cs typeface="Arial"/>
              </a:rPr>
              <a:t> </a:t>
            </a:r>
            <a:r>
              <a:rPr sz="1100" spc="-25" dirty="0">
                <a:cs typeface="Arial"/>
              </a:rPr>
              <a:t>y</a:t>
            </a:r>
            <a:r>
              <a:rPr sz="1100" spc="-5" dirty="0">
                <a:cs typeface="Arial"/>
              </a:rPr>
              <a:t>ou</a:t>
            </a:r>
            <a:r>
              <a:rPr sz="1100" dirty="0">
                <a:cs typeface="Arial"/>
              </a:rPr>
              <a:t>r</a:t>
            </a:r>
            <a:r>
              <a:rPr sz="1100" spc="55" dirty="0">
                <a:cs typeface="Arial"/>
              </a:rPr>
              <a:t> </a:t>
            </a:r>
            <a:r>
              <a:rPr sz="1100" dirty="0">
                <a:cs typeface="Arial"/>
              </a:rPr>
              <a:t>m</a:t>
            </a:r>
            <a:r>
              <a:rPr sz="1100" spc="-15" dirty="0">
                <a:cs typeface="Arial"/>
              </a:rPr>
              <a:t>on</a:t>
            </a:r>
            <a:r>
              <a:rPr sz="1100" dirty="0">
                <a:cs typeface="Arial"/>
              </a:rPr>
              <a:t>t</a:t>
            </a:r>
            <a:r>
              <a:rPr sz="1100" spc="-5" dirty="0">
                <a:cs typeface="Arial"/>
              </a:rPr>
              <a:t>h</a:t>
            </a:r>
            <a:r>
              <a:rPr sz="1100" spc="-20" dirty="0">
                <a:cs typeface="Arial"/>
              </a:rPr>
              <a:t>l</a:t>
            </a:r>
            <a:r>
              <a:rPr sz="1100" dirty="0">
                <a:cs typeface="Arial"/>
              </a:rPr>
              <a:t>y</a:t>
            </a:r>
            <a:r>
              <a:rPr sz="1100" spc="50" dirty="0">
                <a:cs typeface="Arial"/>
              </a:rPr>
              <a:t> </a:t>
            </a:r>
            <a:r>
              <a:rPr sz="1100" spc="-5" dirty="0">
                <a:cs typeface="Arial"/>
              </a:rPr>
              <a:t>p</a:t>
            </a:r>
            <a:r>
              <a:rPr sz="1100" dirty="0">
                <a:cs typeface="Arial"/>
              </a:rPr>
              <a:t>r</a:t>
            </a:r>
            <a:r>
              <a:rPr sz="1100" spc="-15" dirty="0">
                <a:cs typeface="Arial"/>
              </a:rPr>
              <a:t>e</a:t>
            </a:r>
            <a:r>
              <a:rPr sz="1100" dirty="0">
                <a:cs typeface="Arial"/>
              </a:rPr>
              <a:t>m</a:t>
            </a:r>
            <a:r>
              <a:rPr sz="1100" spc="-5" dirty="0">
                <a:cs typeface="Arial"/>
              </a:rPr>
              <a:t>i</a:t>
            </a:r>
            <a:r>
              <a:rPr sz="1100" spc="-30" dirty="0">
                <a:cs typeface="Arial"/>
              </a:rPr>
              <a:t>u</a:t>
            </a:r>
            <a:r>
              <a:rPr sz="1100" dirty="0">
                <a:cs typeface="Arial"/>
              </a:rPr>
              <a:t>m m</a:t>
            </a:r>
            <a:r>
              <a:rPr sz="1100" spc="-5" dirty="0">
                <a:cs typeface="Arial"/>
              </a:rPr>
              <a:t>a</a:t>
            </a:r>
            <a:r>
              <a:rPr sz="1100" dirty="0">
                <a:cs typeface="Arial"/>
              </a:rPr>
              <a:t>y</a:t>
            </a:r>
            <a:r>
              <a:rPr sz="1100" spc="30" dirty="0">
                <a:cs typeface="Arial"/>
              </a:rPr>
              <a:t> </a:t>
            </a:r>
            <a:r>
              <a:rPr sz="1100" spc="-5" dirty="0">
                <a:cs typeface="Arial"/>
              </a:rPr>
              <a:t>g</a:t>
            </a:r>
            <a:r>
              <a:rPr sz="1100" dirty="0">
                <a:cs typeface="Arial"/>
              </a:rPr>
              <a:t>o</a:t>
            </a:r>
            <a:r>
              <a:rPr sz="1100" spc="40" dirty="0">
                <a:cs typeface="Arial"/>
              </a:rPr>
              <a:t> </a:t>
            </a:r>
            <a:r>
              <a:rPr sz="1100" spc="-5" dirty="0">
                <a:cs typeface="Arial"/>
              </a:rPr>
              <a:t>u</a:t>
            </a:r>
            <a:r>
              <a:rPr sz="1100" dirty="0">
                <a:cs typeface="Arial"/>
              </a:rPr>
              <a:t>p</a:t>
            </a:r>
            <a:r>
              <a:rPr sz="1100" spc="40" dirty="0">
                <a:cs typeface="Arial"/>
              </a:rPr>
              <a:t> </a:t>
            </a:r>
            <a:r>
              <a:rPr sz="1100" spc="-5" dirty="0">
                <a:cs typeface="Arial"/>
              </a:rPr>
              <a:t>b</a:t>
            </a:r>
            <a:r>
              <a:rPr sz="1100" dirty="0">
                <a:cs typeface="Arial"/>
              </a:rPr>
              <a:t>y</a:t>
            </a:r>
            <a:r>
              <a:rPr sz="1100" spc="30" dirty="0">
                <a:cs typeface="Arial"/>
              </a:rPr>
              <a:t> </a:t>
            </a:r>
            <a:r>
              <a:rPr sz="1100" spc="-15" dirty="0">
                <a:cs typeface="Arial"/>
              </a:rPr>
              <a:t>a</a:t>
            </a:r>
            <a:r>
              <a:rPr sz="1100" dirty="0">
                <a:cs typeface="Arial"/>
              </a:rPr>
              <a:t>t</a:t>
            </a:r>
            <a:r>
              <a:rPr sz="1100" spc="45" dirty="0">
                <a:cs typeface="Arial"/>
              </a:rPr>
              <a:t> </a:t>
            </a:r>
            <a:r>
              <a:rPr sz="1100" spc="-5" dirty="0">
                <a:cs typeface="Arial"/>
              </a:rPr>
              <a:t>l</a:t>
            </a:r>
            <a:r>
              <a:rPr sz="1100" spc="-15" dirty="0">
                <a:cs typeface="Arial"/>
              </a:rPr>
              <a:t>e</a:t>
            </a:r>
            <a:r>
              <a:rPr sz="1100" dirty="0">
                <a:cs typeface="Arial"/>
              </a:rPr>
              <a:t>ast</a:t>
            </a:r>
            <a:r>
              <a:rPr sz="1100" spc="30" dirty="0">
                <a:cs typeface="Arial"/>
              </a:rPr>
              <a:t> </a:t>
            </a:r>
            <a:r>
              <a:rPr sz="1100" spc="-15" dirty="0">
                <a:cs typeface="Arial"/>
              </a:rPr>
              <a:t>1</a:t>
            </a:r>
            <a:r>
              <a:rPr sz="1100" dirty="0">
                <a:cs typeface="Arial"/>
              </a:rPr>
              <a:t>%</a:t>
            </a:r>
            <a:r>
              <a:rPr sz="1100" spc="45" dirty="0">
                <a:cs typeface="Arial"/>
              </a:rPr>
              <a:t> </a:t>
            </a:r>
            <a:r>
              <a:rPr sz="1100" spc="-30" dirty="0">
                <a:cs typeface="Arial"/>
              </a:rPr>
              <a:t>o</a:t>
            </a:r>
            <a:r>
              <a:rPr sz="1100" dirty="0">
                <a:cs typeface="Arial"/>
              </a:rPr>
              <a:t>f</a:t>
            </a:r>
            <a:r>
              <a:rPr sz="1100" spc="35" dirty="0">
                <a:cs typeface="Arial"/>
              </a:rPr>
              <a:t> </a:t>
            </a:r>
            <a:r>
              <a:rPr sz="1100" spc="-10" dirty="0">
                <a:cs typeface="Arial"/>
              </a:rPr>
              <a:t>t</a:t>
            </a:r>
            <a:r>
              <a:rPr sz="1100" spc="-5" dirty="0">
                <a:cs typeface="Arial"/>
              </a:rPr>
              <a:t>h</a:t>
            </a:r>
            <a:r>
              <a:rPr sz="1100" dirty="0">
                <a:cs typeface="Arial"/>
              </a:rPr>
              <a:t>e</a:t>
            </a:r>
            <a:r>
              <a:rPr sz="1100" spc="40" dirty="0">
                <a:cs typeface="Arial"/>
              </a:rPr>
              <a:t> </a:t>
            </a:r>
            <a:r>
              <a:rPr sz="1100" spc="-20" dirty="0">
                <a:cs typeface="Arial"/>
              </a:rPr>
              <a:t>M</a:t>
            </a:r>
            <a:r>
              <a:rPr sz="1100" spc="-15" dirty="0">
                <a:cs typeface="Arial"/>
              </a:rPr>
              <a:t>e</a:t>
            </a:r>
            <a:r>
              <a:rPr sz="1100" spc="-5" dirty="0">
                <a:cs typeface="Arial"/>
              </a:rPr>
              <a:t>di</a:t>
            </a:r>
            <a:r>
              <a:rPr sz="1100" dirty="0">
                <a:cs typeface="Arial"/>
              </a:rPr>
              <a:t>c</a:t>
            </a:r>
            <a:r>
              <a:rPr sz="1100" spc="-5" dirty="0">
                <a:cs typeface="Arial"/>
              </a:rPr>
              <a:t>a</a:t>
            </a:r>
            <a:r>
              <a:rPr sz="1100" dirty="0">
                <a:cs typeface="Arial"/>
              </a:rPr>
              <a:t>re</a:t>
            </a:r>
            <a:r>
              <a:rPr sz="1100" spc="40" dirty="0">
                <a:cs typeface="Arial"/>
              </a:rPr>
              <a:t> </a:t>
            </a:r>
            <a:r>
              <a:rPr sz="1100" spc="-5" dirty="0">
                <a:cs typeface="Arial"/>
              </a:rPr>
              <a:t>b</a:t>
            </a:r>
            <a:r>
              <a:rPr sz="1100" spc="-15" dirty="0">
                <a:cs typeface="Arial"/>
              </a:rPr>
              <a:t>a</a:t>
            </a:r>
            <a:r>
              <a:rPr sz="1100" dirty="0">
                <a:cs typeface="Arial"/>
              </a:rPr>
              <a:t>se</a:t>
            </a:r>
            <a:r>
              <a:rPr sz="1100" spc="25" dirty="0">
                <a:cs typeface="Arial"/>
              </a:rPr>
              <a:t> </a:t>
            </a:r>
            <a:r>
              <a:rPr sz="1100" spc="-5" dirty="0">
                <a:cs typeface="Arial"/>
              </a:rPr>
              <a:t>b</a:t>
            </a:r>
            <a:r>
              <a:rPr sz="1100" spc="-15" dirty="0">
                <a:cs typeface="Arial"/>
              </a:rPr>
              <a:t>e</a:t>
            </a:r>
            <a:r>
              <a:rPr sz="1100" dirty="0">
                <a:cs typeface="Arial"/>
              </a:rPr>
              <a:t>n</a:t>
            </a:r>
            <a:r>
              <a:rPr sz="1100" spc="-30" dirty="0">
                <a:cs typeface="Arial"/>
              </a:rPr>
              <a:t>e</a:t>
            </a:r>
            <a:r>
              <a:rPr sz="1100" spc="25" dirty="0">
                <a:cs typeface="Arial"/>
              </a:rPr>
              <a:t>f</a:t>
            </a:r>
            <a:r>
              <a:rPr sz="1100" spc="-5" dirty="0">
                <a:cs typeface="Arial"/>
              </a:rPr>
              <a:t>i</a:t>
            </a:r>
            <a:r>
              <a:rPr sz="1100" dirty="0">
                <a:cs typeface="Arial"/>
              </a:rPr>
              <a:t>c</a:t>
            </a:r>
            <a:r>
              <a:rPr sz="1100" spc="-5" dirty="0">
                <a:cs typeface="Arial"/>
              </a:rPr>
              <a:t>ia</a:t>
            </a:r>
            <a:r>
              <a:rPr sz="1100" dirty="0">
                <a:cs typeface="Arial"/>
              </a:rPr>
              <a:t>ry</a:t>
            </a:r>
            <a:r>
              <a:rPr sz="1100" spc="30" dirty="0">
                <a:cs typeface="Arial"/>
              </a:rPr>
              <a:t> </a:t>
            </a:r>
            <a:r>
              <a:rPr sz="1100" spc="-15" dirty="0">
                <a:cs typeface="Arial"/>
              </a:rPr>
              <a:t>p</a:t>
            </a:r>
            <a:r>
              <a:rPr sz="1100" dirty="0">
                <a:cs typeface="Arial"/>
              </a:rPr>
              <a:t>r</a:t>
            </a:r>
            <a:r>
              <a:rPr sz="1100" spc="-5" dirty="0">
                <a:cs typeface="Arial"/>
              </a:rPr>
              <a:t>e</a:t>
            </a:r>
            <a:r>
              <a:rPr sz="1100" dirty="0">
                <a:cs typeface="Arial"/>
              </a:rPr>
              <a:t>m</a:t>
            </a:r>
            <a:r>
              <a:rPr sz="1100" spc="-5" dirty="0">
                <a:cs typeface="Arial"/>
              </a:rPr>
              <a:t>i</a:t>
            </a:r>
            <a:r>
              <a:rPr sz="1100" spc="-30" dirty="0">
                <a:cs typeface="Arial"/>
              </a:rPr>
              <a:t>u</a:t>
            </a:r>
            <a:r>
              <a:rPr sz="1100" dirty="0">
                <a:cs typeface="Arial"/>
              </a:rPr>
              <a:t>m</a:t>
            </a:r>
            <a:r>
              <a:rPr sz="1100" spc="45" dirty="0">
                <a:cs typeface="Arial"/>
              </a:rPr>
              <a:t> </a:t>
            </a:r>
            <a:r>
              <a:rPr sz="1100" spc="-15" dirty="0">
                <a:cs typeface="Arial"/>
              </a:rPr>
              <a:t>p</a:t>
            </a:r>
            <a:r>
              <a:rPr sz="1100" spc="-5" dirty="0">
                <a:cs typeface="Arial"/>
              </a:rPr>
              <a:t>e</a:t>
            </a:r>
            <a:r>
              <a:rPr sz="1100" dirty="0">
                <a:cs typeface="Arial"/>
              </a:rPr>
              <a:t>r</a:t>
            </a:r>
            <a:r>
              <a:rPr sz="1100" spc="20" dirty="0">
                <a:cs typeface="Arial"/>
              </a:rPr>
              <a:t> </a:t>
            </a:r>
            <a:r>
              <a:rPr sz="1100" dirty="0">
                <a:cs typeface="Arial"/>
              </a:rPr>
              <a:t>m</a:t>
            </a:r>
            <a:r>
              <a:rPr sz="1100" spc="-15" dirty="0">
                <a:cs typeface="Arial"/>
              </a:rPr>
              <a:t>o</a:t>
            </a:r>
            <a:r>
              <a:rPr sz="1100" dirty="0">
                <a:cs typeface="Arial"/>
              </a:rPr>
              <a:t>nth</a:t>
            </a:r>
            <a:r>
              <a:rPr sz="1100" spc="20" dirty="0">
                <a:cs typeface="Arial"/>
              </a:rPr>
              <a:t> </a:t>
            </a:r>
            <a:r>
              <a:rPr sz="1100" spc="15" dirty="0">
                <a:cs typeface="Arial"/>
              </a:rPr>
              <a:t>f</a:t>
            </a:r>
            <a:r>
              <a:rPr sz="1100" spc="-5" dirty="0">
                <a:cs typeface="Arial"/>
              </a:rPr>
              <a:t>o</a:t>
            </a:r>
            <a:r>
              <a:rPr sz="1100" dirty="0">
                <a:cs typeface="Arial"/>
              </a:rPr>
              <a:t>r</a:t>
            </a:r>
            <a:r>
              <a:rPr sz="1100" spc="30" dirty="0">
                <a:cs typeface="Arial"/>
              </a:rPr>
              <a:t> </a:t>
            </a:r>
            <a:r>
              <a:rPr sz="1100" spc="-5" dirty="0">
                <a:cs typeface="Arial"/>
              </a:rPr>
              <a:t>e</a:t>
            </a:r>
            <a:r>
              <a:rPr sz="1100" spc="-25" dirty="0">
                <a:cs typeface="Arial"/>
              </a:rPr>
              <a:t>v</a:t>
            </a:r>
            <a:r>
              <a:rPr sz="1100" spc="-5" dirty="0">
                <a:cs typeface="Arial"/>
              </a:rPr>
              <a:t>e</a:t>
            </a:r>
            <a:r>
              <a:rPr sz="1100" dirty="0">
                <a:cs typeface="Arial"/>
              </a:rPr>
              <a:t>ry</a:t>
            </a:r>
            <a:r>
              <a:rPr sz="1100" spc="30" dirty="0">
                <a:cs typeface="Arial"/>
              </a:rPr>
              <a:t> </a:t>
            </a:r>
            <a:r>
              <a:rPr sz="1100" dirty="0">
                <a:cs typeface="Arial"/>
              </a:rPr>
              <a:t>m</a:t>
            </a:r>
            <a:r>
              <a:rPr sz="1100" spc="-5" dirty="0">
                <a:cs typeface="Arial"/>
              </a:rPr>
              <a:t>o</a:t>
            </a:r>
            <a:r>
              <a:rPr sz="1100" spc="-30" dirty="0">
                <a:cs typeface="Arial"/>
              </a:rPr>
              <a:t>n</a:t>
            </a:r>
            <a:r>
              <a:rPr sz="1100" spc="5" dirty="0">
                <a:cs typeface="Arial"/>
              </a:rPr>
              <a:t>t</a:t>
            </a:r>
            <a:r>
              <a:rPr sz="1100" dirty="0">
                <a:cs typeface="Arial"/>
              </a:rPr>
              <a:t>h</a:t>
            </a:r>
            <a:r>
              <a:rPr sz="1100" spc="25" dirty="0">
                <a:cs typeface="Arial"/>
              </a:rPr>
              <a:t> </a:t>
            </a:r>
            <a:r>
              <a:rPr sz="1100" spc="-20" dirty="0">
                <a:cs typeface="Arial"/>
              </a:rPr>
              <a:t>t</a:t>
            </a:r>
            <a:r>
              <a:rPr sz="1100" spc="-5" dirty="0">
                <a:cs typeface="Arial"/>
              </a:rPr>
              <a:t>ha</a:t>
            </a:r>
            <a:r>
              <a:rPr sz="1100" dirty="0">
                <a:cs typeface="Arial"/>
              </a:rPr>
              <a:t>t</a:t>
            </a:r>
            <a:r>
              <a:rPr sz="1100" spc="45" dirty="0">
                <a:cs typeface="Arial"/>
              </a:rPr>
              <a:t> </a:t>
            </a:r>
            <a:r>
              <a:rPr sz="1100" spc="-25" dirty="0">
                <a:cs typeface="Arial"/>
              </a:rPr>
              <a:t>y</a:t>
            </a:r>
            <a:r>
              <a:rPr sz="1100" spc="-5" dirty="0">
                <a:cs typeface="Arial"/>
              </a:rPr>
              <a:t>o</a:t>
            </a:r>
            <a:r>
              <a:rPr sz="1100" dirty="0">
                <a:cs typeface="Arial"/>
              </a:rPr>
              <a:t>u</a:t>
            </a:r>
            <a:r>
              <a:rPr sz="1100" spc="40" dirty="0">
                <a:cs typeface="Arial"/>
              </a:rPr>
              <a:t> </a:t>
            </a:r>
            <a:r>
              <a:rPr sz="1100" spc="-5" dirty="0">
                <a:cs typeface="Arial"/>
              </a:rPr>
              <a:t>di</a:t>
            </a:r>
            <a:r>
              <a:rPr sz="1100" dirty="0">
                <a:cs typeface="Arial"/>
              </a:rPr>
              <a:t>d </a:t>
            </a:r>
            <a:r>
              <a:rPr sz="1100" spc="-5" dirty="0">
                <a:cs typeface="Arial"/>
              </a:rPr>
              <a:t>no</a:t>
            </a:r>
            <a:r>
              <a:rPr sz="1100" dirty="0">
                <a:cs typeface="Arial"/>
              </a:rPr>
              <a:t>t</a:t>
            </a:r>
            <a:r>
              <a:rPr sz="1100" spc="70" dirty="0">
                <a:cs typeface="Arial"/>
              </a:rPr>
              <a:t> </a:t>
            </a:r>
            <a:r>
              <a:rPr sz="1100" spc="-5" dirty="0">
                <a:cs typeface="Arial"/>
              </a:rPr>
              <a:t>ha</a:t>
            </a:r>
            <a:r>
              <a:rPr sz="1100" spc="-25" dirty="0">
                <a:cs typeface="Arial"/>
              </a:rPr>
              <a:t>v</a:t>
            </a:r>
            <a:r>
              <a:rPr sz="1100" dirty="0">
                <a:cs typeface="Arial"/>
              </a:rPr>
              <a:t>e</a:t>
            </a:r>
            <a:r>
              <a:rPr sz="1100" spc="60" dirty="0">
                <a:cs typeface="Arial"/>
              </a:rPr>
              <a:t> </a:t>
            </a:r>
            <a:r>
              <a:rPr sz="1100" spc="5" dirty="0">
                <a:cs typeface="Arial"/>
              </a:rPr>
              <a:t>t</a:t>
            </a:r>
            <a:r>
              <a:rPr sz="1100" spc="-15" dirty="0">
                <a:cs typeface="Arial"/>
              </a:rPr>
              <a:t>h</a:t>
            </a:r>
            <a:r>
              <a:rPr sz="1100" spc="-5" dirty="0">
                <a:cs typeface="Arial"/>
              </a:rPr>
              <a:t>a</a:t>
            </a:r>
            <a:r>
              <a:rPr sz="1100" dirty="0">
                <a:cs typeface="Arial"/>
              </a:rPr>
              <a:t>t</a:t>
            </a:r>
            <a:r>
              <a:rPr sz="1100" spc="55" dirty="0">
                <a:cs typeface="Arial"/>
              </a:rPr>
              <a:t> </a:t>
            </a:r>
            <a:r>
              <a:rPr sz="1100" spc="-15"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a:t>
            </a:r>
            <a:r>
              <a:rPr sz="1100" spc="60" dirty="0">
                <a:cs typeface="Arial"/>
              </a:rPr>
              <a:t> </a:t>
            </a:r>
            <a:r>
              <a:rPr sz="1100" spc="-5" dirty="0">
                <a:cs typeface="Arial"/>
              </a:rPr>
              <a:t>Fo</a:t>
            </a:r>
            <a:r>
              <a:rPr sz="1100" dirty="0">
                <a:cs typeface="Arial"/>
              </a:rPr>
              <a:t>r</a:t>
            </a:r>
            <a:r>
              <a:rPr sz="1100" spc="70" dirty="0">
                <a:cs typeface="Arial"/>
              </a:rPr>
              <a:t> </a:t>
            </a:r>
            <a:r>
              <a:rPr sz="1100" spc="-5" dirty="0">
                <a:cs typeface="Arial"/>
              </a:rPr>
              <a:t>e</a:t>
            </a:r>
            <a:r>
              <a:rPr sz="1100" spc="-25" dirty="0">
                <a:cs typeface="Arial"/>
              </a:rPr>
              <a:t>x</a:t>
            </a:r>
            <a:r>
              <a:rPr sz="1100" spc="-5" dirty="0">
                <a:cs typeface="Arial"/>
              </a:rPr>
              <a:t>a</a:t>
            </a:r>
            <a:r>
              <a:rPr sz="1100" dirty="0">
                <a:cs typeface="Arial"/>
              </a:rPr>
              <a:t>m</a:t>
            </a:r>
            <a:r>
              <a:rPr sz="1100" spc="-5" dirty="0">
                <a:cs typeface="Arial"/>
              </a:rPr>
              <a:t>ple</a:t>
            </a:r>
            <a:r>
              <a:rPr sz="1100" dirty="0">
                <a:cs typeface="Arial"/>
              </a:rPr>
              <a:t>,</a:t>
            </a:r>
            <a:r>
              <a:rPr sz="1100" spc="70" dirty="0">
                <a:cs typeface="Arial"/>
              </a:rPr>
              <a:t> </a:t>
            </a:r>
            <a:r>
              <a:rPr sz="1100" spc="-30" dirty="0">
                <a:cs typeface="Arial"/>
              </a:rPr>
              <a:t>i</a:t>
            </a:r>
            <a:r>
              <a:rPr sz="1100" dirty="0">
                <a:cs typeface="Arial"/>
              </a:rPr>
              <a:t>f</a:t>
            </a:r>
            <a:r>
              <a:rPr sz="1100" spc="80" dirty="0">
                <a:cs typeface="Arial"/>
              </a:rPr>
              <a:t> </a:t>
            </a:r>
            <a:r>
              <a:rPr sz="1100" spc="-25" dirty="0">
                <a:cs typeface="Arial"/>
              </a:rPr>
              <a:t>y</a:t>
            </a:r>
            <a:r>
              <a:rPr sz="1100" spc="-5" dirty="0">
                <a:cs typeface="Arial"/>
              </a:rPr>
              <a:t>o</a:t>
            </a:r>
            <a:r>
              <a:rPr sz="1100" dirty="0">
                <a:cs typeface="Arial"/>
              </a:rPr>
              <a:t>u</a:t>
            </a:r>
            <a:r>
              <a:rPr sz="1100" spc="60" dirty="0">
                <a:cs typeface="Arial"/>
              </a:rPr>
              <a:t> </a:t>
            </a:r>
            <a:r>
              <a:rPr sz="1100" spc="-5" dirty="0">
                <a:cs typeface="Arial"/>
              </a:rPr>
              <a:t>g</a:t>
            </a:r>
            <a:r>
              <a:rPr sz="1100" dirty="0">
                <a:cs typeface="Arial"/>
              </a:rPr>
              <a:t>o</a:t>
            </a:r>
            <a:r>
              <a:rPr sz="1100" spc="75" dirty="0">
                <a:cs typeface="Arial"/>
              </a:rPr>
              <a:t> </a:t>
            </a:r>
            <a:r>
              <a:rPr sz="1100" spc="-15" dirty="0">
                <a:cs typeface="Arial"/>
              </a:rPr>
              <a:t>n</a:t>
            </a:r>
            <a:r>
              <a:rPr sz="1100" spc="-10" dirty="0">
                <a:cs typeface="Arial"/>
              </a:rPr>
              <a:t>i</a:t>
            </a:r>
            <a:r>
              <a:rPr sz="1100" spc="-5" dirty="0">
                <a:cs typeface="Arial"/>
              </a:rPr>
              <a:t>n</a:t>
            </a:r>
            <a:r>
              <a:rPr sz="1100" dirty="0">
                <a:cs typeface="Arial"/>
              </a:rPr>
              <a:t>e</a:t>
            </a:r>
            <a:r>
              <a:rPr sz="1100" spc="-10" dirty="0">
                <a:cs typeface="Arial"/>
              </a:rPr>
              <a:t>t</a:t>
            </a:r>
            <a:r>
              <a:rPr sz="1100" spc="-5" dirty="0">
                <a:cs typeface="Arial"/>
              </a:rPr>
              <a:t>ee</a:t>
            </a:r>
            <a:r>
              <a:rPr sz="1100" dirty="0">
                <a:cs typeface="Arial"/>
              </a:rPr>
              <a:t>n</a:t>
            </a:r>
            <a:r>
              <a:rPr sz="1100" spc="60" dirty="0">
                <a:cs typeface="Arial"/>
              </a:rPr>
              <a:t> </a:t>
            </a:r>
            <a:r>
              <a:rPr sz="1100" dirty="0">
                <a:cs typeface="Arial"/>
              </a:rPr>
              <a:t>m</a:t>
            </a:r>
            <a:r>
              <a:rPr sz="1100" spc="-5" dirty="0">
                <a:cs typeface="Arial"/>
              </a:rPr>
              <a:t>o</a:t>
            </a:r>
            <a:r>
              <a:rPr sz="1100" spc="-15" dirty="0">
                <a:cs typeface="Arial"/>
              </a:rPr>
              <a:t>n</a:t>
            </a:r>
            <a:r>
              <a:rPr sz="1100" spc="-10" dirty="0">
                <a:cs typeface="Arial"/>
              </a:rPr>
              <a:t>t</a:t>
            </a:r>
            <a:r>
              <a:rPr sz="1100" spc="-5" dirty="0">
                <a:cs typeface="Arial"/>
              </a:rPr>
              <a:t>h</a:t>
            </a:r>
            <a:r>
              <a:rPr sz="1100" dirty="0">
                <a:cs typeface="Arial"/>
              </a:rPr>
              <a:t>s</a:t>
            </a:r>
            <a:r>
              <a:rPr sz="1100" spc="65" dirty="0">
                <a:cs typeface="Arial"/>
              </a:rPr>
              <a:t> </a:t>
            </a:r>
            <a:r>
              <a:rPr sz="1100" spc="-30" dirty="0">
                <a:cs typeface="Arial"/>
              </a:rPr>
              <a:t>w</a:t>
            </a:r>
            <a:r>
              <a:rPr sz="1100" spc="-5" dirty="0">
                <a:cs typeface="Arial"/>
              </a:rPr>
              <a:t>i</a:t>
            </a:r>
            <a:r>
              <a:rPr sz="1100" dirty="0">
                <a:cs typeface="Arial"/>
              </a:rPr>
              <a:t>th</a:t>
            </a:r>
            <a:r>
              <a:rPr sz="1100" spc="-5" dirty="0">
                <a:cs typeface="Arial"/>
              </a:rPr>
              <a:t>o</a:t>
            </a:r>
            <a:r>
              <a:rPr sz="1100" spc="-15" dirty="0">
                <a:cs typeface="Arial"/>
              </a:rPr>
              <a:t>u</a:t>
            </a:r>
            <a:r>
              <a:rPr sz="1100" dirty="0">
                <a:cs typeface="Arial"/>
              </a:rPr>
              <a:t>t</a:t>
            </a:r>
            <a:r>
              <a:rPr sz="1100" spc="70" dirty="0">
                <a:cs typeface="Arial"/>
              </a:rPr>
              <a:t> </a:t>
            </a:r>
            <a:r>
              <a:rPr sz="1100" dirty="0">
                <a:cs typeface="Arial"/>
              </a:rPr>
              <a:t>cr</a:t>
            </a:r>
            <a:r>
              <a:rPr sz="1100" spc="-5" dirty="0">
                <a:cs typeface="Arial"/>
              </a:rPr>
              <a:t>ed</a:t>
            </a:r>
            <a:r>
              <a:rPr sz="1100" spc="-15" dirty="0">
                <a:cs typeface="Arial"/>
              </a:rPr>
              <a:t>i</a:t>
            </a:r>
            <a:r>
              <a:rPr sz="1100" spc="-10" dirty="0">
                <a:cs typeface="Arial"/>
              </a:rPr>
              <a:t>t</a:t>
            </a:r>
            <a:r>
              <a:rPr sz="1100" spc="-5" dirty="0">
                <a:cs typeface="Arial"/>
              </a:rPr>
              <a:t>abl</a:t>
            </a:r>
            <a:r>
              <a:rPr sz="1100" dirty="0">
                <a:cs typeface="Arial"/>
              </a:rPr>
              <a:t>e</a:t>
            </a:r>
            <a:r>
              <a:rPr sz="1100" spc="75"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5" dirty="0">
                <a:cs typeface="Arial"/>
              </a:rPr>
              <a:t>ag</a:t>
            </a:r>
            <a:r>
              <a:rPr sz="1100" spc="-15" dirty="0">
                <a:cs typeface="Arial"/>
              </a:rPr>
              <a:t>e</a:t>
            </a:r>
            <a:r>
              <a:rPr sz="1100" dirty="0">
                <a:cs typeface="Arial"/>
              </a:rPr>
              <a:t>,</a:t>
            </a:r>
            <a:r>
              <a:rPr sz="1100" spc="70" dirty="0">
                <a:cs typeface="Arial"/>
              </a:rPr>
              <a:t> </a:t>
            </a:r>
            <a:r>
              <a:rPr sz="1100" spc="-25" dirty="0">
                <a:cs typeface="Arial"/>
              </a:rPr>
              <a:t>y</a:t>
            </a:r>
            <a:r>
              <a:rPr sz="1100" spc="-5" dirty="0">
                <a:cs typeface="Arial"/>
              </a:rPr>
              <a:t>ou</a:t>
            </a:r>
            <a:r>
              <a:rPr sz="1100" dirty="0">
                <a:cs typeface="Arial"/>
              </a:rPr>
              <a:t>r</a:t>
            </a:r>
            <a:r>
              <a:rPr sz="1100" spc="80" dirty="0">
                <a:cs typeface="Arial"/>
              </a:rPr>
              <a:t> </a:t>
            </a:r>
            <a:r>
              <a:rPr sz="1100" spc="-15" dirty="0">
                <a:cs typeface="Arial"/>
              </a:rPr>
              <a:t>p</a:t>
            </a:r>
            <a:r>
              <a:rPr sz="1100" spc="-10" dirty="0">
                <a:cs typeface="Arial"/>
              </a:rPr>
              <a:t>r</a:t>
            </a:r>
            <a:r>
              <a:rPr sz="1100" spc="-5" dirty="0">
                <a:cs typeface="Arial"/>
              </a:rPr>
              <a:t>e</a:t>
            </a:r>
            <a:r>
              <a:rPr sz="1100" dirty="0">
                <a:cs typeface="Arial"/>
              </a:rPr>
              <a:t>m</a:t>
            </a:r>
            <a:r>
              <a:rPr sz="1100" spc="-15" dirty="0">
                <a:cs typeface="Arial"/>
              </a:rPr>
              <a:t>i</a:t>
            </a:r>
            <a:r>
              <a:rPr sz="1100" spc="-30" dirty="0">
                <a:cs typeface="Arial"/>
              </a:rPr>
              <a:t>u</a:t>
            </a:r>
            <a:r>
              <a:rPr sz="1100" dirty="0">
                <a:cs typeface="Arial"/>
              </a:rPr>
              <a:t>m m</a:t>
            </a:r>
            <a:r>
              <a:rPr sz="1100" spc="-5" dirty="0">
                <a:cs typeface="Arial"/>
              </a:rPr>
              <a:t>a</a:t>
            </a:r>
            <a:r>
              <a:rPr sz="1100" dirty="0">
                <a:cs typeface="Arial"/>
              </a:rPr>
              <a:t>y</a:t>
            </a:r>
            <a:r>
              <a:rPr sz="1100" spc="40" dirty="0">
                <a:cs typeface="Arial"/>
              </a:rPr>
              <a:t> </a:t>
            </a:r>
            <a:r>
              <a:rPr sz="1100" dirty="0">
                <a:cs typeface="Arial"/>
              </a:rPr>
              <a:t>co</a:t>
            </a:r>
            <a:r>
              <a:rPr sz="1100" spc="-5" dirty="0">
                <a:cs typeface="Arial"/>
              </a:rPr>
              <a:t>n</a:t>
            </a:r>
            <a:r>
              <a:rPr sz="1100" dirty="0">
                <a:cs typeface="Arial"/>
              </a:rPr>
              <a:t>s</a:t>
            </a:r>
            <a:r>
              <a:rPr sz="1100" spc="-5" dirty="0">
                <a:cs typeface="Arial"/>
              </a:rPr>
              <a:t>i</a:t>
            </a:r>
            <a:r>
              <a:rPr sz="1100" spc="-15" dirty="0">
                <a:cs typeface="Arial"/>
              </a:rPr>
              <a:t>s</a:t>
            </a:r>
            <a:r>
              <a:rPr sz="1100" dirty="0">
                <a:cs typeface="Arial"/>
              </a:rPr>
              <a:t>t</a:t>
            </a:r>
            <a:r>
              <a:rPr sz="1100" spc="-5" dirty="0">
                <a:cs typeface="Arial"/>
              </a:rPr>
              <a:t>e</a:t>
            </a:r>
            <a:r>
              <a:rPr sz="1100" spc="-15" dirty="0">
                <a:cs typeface="Arial"/>
              </a:rPr>
              <a:t>n</a:t>
            </a:r>
            <a:r>
              <a:rPr sz="1100" spc="5" dirty="0">
                <a:cs typeface="Arial"/>
              </a:rPr>
              <a:t>t</a:t>
            </a:r>
            <a:r>
              <a:rPr sz="1100" spc="-5" dirty="0">
                <a:cs typeface="Arial"/>
              </a:rPr>
              <a:t>l</a:t>
            </a:r>
            <a:r>
              <a:rPr sz="1100" dirty="0">
                <a:cs typeface="Arial"/>
              </a:rPr>
              <a:t>y</a:t>
            </a:r>
            <a:r>
              <a:rPr sz="1100" spc="40" dirty="0">
                <a:cs typeface="Arial"/>
              </a:rPr>
              <a:t> </a:t>
            </a:r>
            <a:r>
              <a:rPr sz="1100" spc="-5" dirty="0">
                <a:cs typeface="Arial"/>
              </a:rPr>
              <a:t>b</a:t>
            </a:r>
            <a:r>
              <a:rPr sz="1100" dirty="0">
                <a:cs typeface="Arial"/>
              </a:rPr>
              <a:t>e</a:t>
            </a:r>
            <a:r>
              <a:rPr sz="1100" spc="40" dirty="0">
                <a:cs typeface="Arial"/>
              </a:rPr>
              <a:t> </a:t>
            </a:r>
            <a:r>
              <a:rPr sz="1100" spc="-15" dirty="0">
                <a:cs typeface="Arial"/>
              </a:rPr>
              <a:t>a</a:t>
            </a:r>
            <a:r>
              <a:rPr sz="1100" dirty="0">
                <a:cs typeface="Arial"/>
              </a:rPr>
              <a:t>t</a:t>
            </a:r>
            <a:r>
              <a:rPr sz="1100" spc="45" dirty="0">
                <a:cs typeface="Arial"/>
              </a:rPr>
              <a:t> </a:t>
            </a:r>
            <a:r>
              <a:rPr sz="1100" spc="-5" dirty="0">
                <a:cs typeface="Arial"/>
              </a:rPr>
              <a:t>l</a:t>
            </a:r>
            <a:r>
              <a:rPr sz="1100" spc="-15" dirty="0">
                <a:cs typeface="Arial"/>
              </a:rPr>
              <a:t>e</a:t>
            </a:r>
            <a:r>
              <a:rPr sz="1100" dirty="0">
                <a:cs typeface="Arial"/>
              </a:rPr>
              <a:t>ast</a:t>
            </a:r>
            <a:r>
              <a:rPr sz="1100" spc="45" dirty="0">
                <a:cs typeface="Arial"/>
              </a:rPr>
              <a:t> </a:t>
            </a:r>
            <a:r>
              <a:rPr sz="1100" spc="-5" dirty="0">
                <a:cs typeface="Arial"/>
              </a:rPr>
              <a:t>1</a:t>
            </a:r>
            <a:r>
              <a:rPr sz="1100" spc="-15" dirty="0">
                <a:cs typeface="Arial"/>
              </a:rPr>
              <a:t>9</a:t>
            </a:r>
            <a:r>
              <a:rPr sz="1100" dirty="0">
                <a:cs typeface="Arial"/>
              </a:rPr>
              <a:t>%</a:t>
            </a:r>
            <a:r>
              <a:rPr sz="1100" spc="40" dirty="0">
                <a:cs typeface="Arial"/>
              </a:rPr>
              <a:t> </a:t>
            </a:r>
            <a:r>
              <a:rPr sz="1100" spc="-5" dirty="0">
                <a:cs typeface="Arial"/>
              </a:rPr>
              <a:t>hig</a:t>
            </a:r>
            <a:r>
              <a:rPr sz="1100" dirty="0">
                <a:cs typeface="Arial"/>
              </a:rPr>
              <a:t>h</a:t>
            </a:r>
            <a:r>
              <a:rPr sz="1100" spc="-20" dirty="0">
                <a:cs typeface="Arial"/>
              </a:rPr>
              <a:t>e</a:t>
            </a:r>
            <a:r>
              <a:rPr sz="1100" dirty="0">
                <a:cs typeface="Arial"/>
              </a:rPr>
              <a:t>r</a:t>
            </a:r>
            <a:r>
              <a:rPr sz="1100" spc="30" dirty="0">
                <a:cs typeface="Arial"/>
              </a:rPr>
              <a:t> </a:t>
            </a:r>
            <a:r>
              <a:rPr sz="1100" spc="5" dirty="0">
                <a:cs typeface="Arial"/>
              </a:rPr>
              <a:t>t</a:t>
            </a:r>
            <a:r>
              <a:rPr sz="1100" spc="-15" dirty="0">
                <a:cs typeface="Arial"/>
              </a:rPr>
              <a:t>h</a:t>
            </a:r>
            <a:r>
              <a:rPr sz="1100" spc="-5" dirty="0">
                <a:cs typeface="Arial"/>
              </a:rPr>
              <a:t>a</a:t>
            </a:r>
            <a:r>
              <a:rPr sz="1100" dirty="0">
                <a:cs typeface="Arial"/>
              </a:rPr>
              <a:t>n</a:t>
            </a:r>
            <a:r>
              <a:rPr sz="1100" spc="25" dirty="0">
                <a:cs typeface="Arial"/>
              </a:rPr>
              <a:t> </a:t>
            </a:r>
            <a:r>
              <a:rPr sz="1100" dirty="0">
                <a:cs typeface="Arial"/>
              </a:rPr>
              <a:t>the</a:t>
            </a:r>
            <a:r>
              <a:rPr sz="1100" spc="25"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50" dirty="0">
                <a:cs typeface="Arial"/>
              </a:rPr>
              <a:t> </a:t>
            </a:r>
            <a:r>
              <a:rPr sz="1100" spc="-15" dirty="0">
                <a:cs typeface="Arial"/>
              </a:rPr>
              <a:t>b</a:t>
            </a:r>
            <a:r>
              <a:rPr sz="1100" dirty="0">
                <a:cs typeface="Arial"/>
              </a:rPr>
              <a:t>ase</a:t>
            </a:r>
            <a:r>
              <a:rPr sz="1100" spc="35" dirty="0">
                <a:cs typeface="Arial"/>
              </a:rPr>
              <a:t> </a:t>
            </a:r>
            <a:r>
              <a:rPr sz="1100" spc="-15" dirty="0">
                <a:cs typeface="Arial"/>
              </a:rPr>
              <a:t>be</a:t>
            </a:r>
            <a:r>
              <a:rPr sz="1100" spc="-5" dirty="0">
                <a:cs typeface="Arial"/>
              </a:rPr>
              <a:t>n</a:t>
            </a:r>
            <a:r>
              <a:rPr sz="1100" spc="-30" dirty="0">
                <a:cs typeface="Arial"/>
              </a:rPr>
              <a:t>e</a:t>
            </a:r>
            <a:r>
              <a:rPr sz="1100" spc="25" dirty="0">
                <a:cs typeface="Arial"/>
              </a:rPr>
              <a:t>f</a:t>
            </a:r>
            <a:r>
              <a:rPr sz="1100" spc="-5" dirty="0">
                <a:cs typeface="Arial"/>
              </a:rPr>
              <a:t>i</a:t>
            </a:r>
            <a:r>
              <a:rPr sz="1100" dirty="0">
                <a:cs typeface="Arial"/>
              </a:rPr>
              <a:t>c</a:t>
            </a:r>
            <a:r>
              <a:rPr sz="1100" spc="-5" dirty="0">
                <a:cs typeface="Arial"/>
              </a:rPr>
              <a:t>i</a:t>
            </a:r>
            <a:r>
              <a:rPr sz="1100" spc="-15" dirty="0">
                <a:cs typeface="Arial"/>
              </a:rPr>
              <a:t>a</a:t>
            </a:r>
            <a:r>
              <a:rPr sz="1100" dirty="0">
                <a:cs typeface="Arial"/>
              </a:rPr>
              <a:t>ry</a:t>
            </a:r>
            <a:r>
              <a:rPr sz="1100" spc="40" dirty="0">
                <a:cs typeface="Arial"/>
              </a:rPr>
              <a:t> </a:t>
            </a:r>
            <a:r>
              <a:rPr sz="1100" spc="-15" dirty="0">
                <a:cs typeface="Arial"/>
              </a:rPr>
              <a:t>p</a:t>
            </a:r>
            <a:r>
              <a:rPr sz="1100" spc="-5" dirty="0">
                <a:cs typeface="Arial"/>
              </a:rPr>
              <a:t>re</a:t>
            </a:r>
            <a:r>
              <a:rPr sz="1100" dirty="0">
                <a:cs typeface="Arial"/>
              </a:rPr>
              <a:t>m</a:t>
            </a:r>
            <a:r>
              <a:rPr sz="1100" spc="-5" dirty="0">
                <a:cs typeface="Arial"/>
              </a:rPr>
              <a:t>i</a:t>
            </a:r>
            <a:r>
              <a:rPr sz="1100" spc="-15" dirty="0">
                <a:cs typeface="Arial"/>
              </a:rPr>
              <a:t>u</a:t>
            </a:r>
            <a:r>
              <a:rPr sz="1100" spc="-10" dirty="0">
                <a:cs typeface="Arial"/>
              </a:rPr>
              <a:t>m</a:t>
            </a:r>
            <a:r>
              <a:rPr sz="1100" dirty="0">
                <a:cs typeface="Arial"/>
              </a:rPr>
              <a:t>.</a:t>
            </a:r>
            <a:r>
              <a:rPr sz="1100" spc="45" dirty="0">
                <a:cs typeface="Arial"/>
              </a:rPr>
              <a:t> </a:t>
            </a:r>
            <a:r>
              <a:rPr sz="1100" spc="-20" dirty="0">
                <a:cs typeface="Arial"/>
              </a:rPr>
              <a:t>Y</a:t>
            </a:r>
            <a:r>
              <a:rPr sz="1100" spc="-5" dirty="0">
                <a:cs typeface="Arial"/>
              </a:rPr>
              <a:t>o</a:t>
            </a:r>
            <a:r>
              <a:rPr sz="1100" dirty="0">
                <a:cs typeface="Arial"/>
              </a:rPr>
              <a:t>u</a:t>
            </a:r>
            <a:r>
              <a:rPr sz="1100" spc="40" dirty="0">
                <a:cs typeface="Arial"/>
              </a:rPr>
              <a:t> </a:t>
            </a:r>
            <a:r>
              <a:rPr sz="1100" dirty="0">
                <a:cs typeface="Arial"/>
              </a:rPr>
              <a:t>m</a:t>
            </a:r>
            <a:r>
              <a:rPr sz="1100" spc="-5" dirty="0">
                <a:cs typeface="Arial"/>
              </a:rPr>
              <a:t>a</a:t>
            </a:r>
            <a:r>
              <a:rPr sz="1100" dirty="0">
                <a:cs typeface="Arial"/>
              </a:rPr>
              <a:t>y</a:t>
            </a:r>
            <a:r>
              <a:rPr sz="1100" spc="40" dirty="0">
                <a:cs typeface="Arial"/>
              </a:rPr>
              <a:t> </a:t>
            </a:r>
            <a:r>
              <a:rPr sz="1100" spc="-5" dirty="0">
                <a:cs typeface="Arial"/>
              </a:rPr>
              <a:t>h</a:t>
            </a:r>
            <a:r>
              <a:rPr sz="1100" spc="-15" dirty="0">
                <a:cs typeface="Arial"/>
              </a:rPr>
              <a:t>a</a:t>
            </a:r>
            <a:r>
              <a:rPr sz="1100" spc="-25" dirty="0">
                <a:cs typeface="Arial"/>
              </a:rPr>
              <a:t>v</a:t>
            </a:r>
            <a:r>
              <a:rPr sz="1100" dirty="0">
                <a:cs typeface="Arial"/>
              </a:rPr>
              <a:t>e</a:t>
            </a:r>
            <a:r>
              <a:rPr sz="1100" spc="50" dirty="0">
                <a:cs typeface="Arial"/>
              </a:rPr>
              <a:t> </a:t>
            </a:r>
            <a:r>
              <a:rPr sz="1100" spc="5" dirty="0">
                <a:cs typeface="Arial"/>
              </a:rPr>
              <a:t>t</a:t>
            </a:r>
            <a:r>
              <a:rPr sz="1100" dirty="0">
                <a:cs typeface="Arial"/>
              </a:rPr>
              <a:t>o</a:t>
            </a:r>
            <a:r>
              <a:rPr sz="1100" spc="40" dirty="0">
                <a:cs typeface="Arial"/>
              </a:rPr>
              <a:t> </a:t>
            </a:r>
            <a:r>
              <a:rPr sz="1100" spc="-5" dirty="0">
                <a:cs typeface="Arial"/>
              </a:rPr>
              <a:t>pay </a:t>
            </a:r>
            <a:r>
              <a:rPr sz="1100" spc="5" dirty="0">
                <a:cs typeface="Arial"/>
              </a:rPr>
              <a:t>t</a:t>
            </a:r>
            <a:r>
              <a:rPr sz="1100" spc="-5" dirty="0">
                <a:cs typeface="Arial"/>
              </a:rPr>
              <a:t>hi</a:t>
            </a:r>
            <a:r>
              <a:rPr sz="1100" dirty="0">
                <a:cs typeface="Arial"/>
              </a:rPr>
              <a:t>s</a:t>
            </a:r>
            <a:r>
              <a:rPr sz="1100" spc="100" dirty="0">
                <a:cs typeface="Arial"/>
              </a:rPr>
              <a:t> </a:t>
            </a:r>
            <a:r>
              <a:rPr sz="1100" spc="-5" dirty="0">
                <a:cs typeface="Arial"/>
              </a:rPr>
              <a:t>hig</a:t>
            </a:r>
            <a:r>
              <a:rPr sz="1100" dirty="0">
                <a:cs typeface="Arial"/>
              </a:rPr>
              <a:t>h</a:t>
            </a:r>
            <a:r>
              <a:rPr sz="1100" spc="-20" dirty="0">
                <a:cs typeface="Arial"/>
              </a:rPr>
              <a:t>e</a:t>
            </a:r>
            <a:r>
              <a:rPr sz="1100" dirty="0">
                <a:cs typeface="Arial"/>
              </a:rPr>
              <a:t>r</a:t>
            </a:r>
            <a:r>
              <a:rPr sz="1100" spc="105" dirty="0">
                <a:cs typeface="Arial"/>
              </a:rPr>
              <a:t> </a:t>
            </a:r>
            <a:r>
              <a:rPr sz="1100" spc="-15" dirty="0">
                <a:cs typeface="Arial"/>
              </a:rPr>
              <a:t>p</a:t>
            </a:r>
            <a:r>
              <a:rPr sz="1100" dirty="0">
                <a:cs typeface="Arial"/>
              </a:rPr>
              <a:t>r</a:t>
            </a:r>
            <a:r>
              <a:rPr sz="1100" spc="-15" dirty="0">
                <a:cs typeface="Arial"/>
              </a:rPr>
              <a:t>e</a:t>
            </a:r>
            <a:r>
              <a:rPr sz="1100" dirty="0">
                <a:cs typeface="Arial"/>
              </a:rPr>
              <a:t>m</a:t>
            </a:r>
            <a:r>
              <a:rPr sz="1100" spc="-5" dirty="0">
                <a:cs typeface="Arial"/>
              </a:rPr>
              <a:t>i</a:t>
            </a:r>
            <a:r>
              <a:rPr sz="1100" spc="-15" dirty="0">
                <a:cs typeface="Arial"/>
              </a:rPr>
              <a:t>u</a:t>
            </a:r>
            <a:r>
              <a:rPr sz="1100" dirty="0">
                <a:cs typeface="Arial"/>
              </a:rPr>
              <a:t>m</a:t>
            </a:r>
            <a:r>
              <a:rPr sz="1100" spc="90" dirty="0">
                <a:cs typeface="Arial"/>
              </a:rPr>
              <a:t> </a:t>
            </a:r>
            <a:r>
              <a:rPr sz="1100" dirty="0">
                <a:cs typeface="Arial"/>
              </a:rPr>
              <a:t>(a</a:t>
            </a:r>
            <a:r>
              <a:rPr sz="1100" spc="100" dirty="0">
                <a:cs typeface="Arial"/>
              </a:rPr>
              <a:t> </a:t>
            </a:r>
            <a:r>
              <a:rPr sz="1100" spc="-15" dirty="0">
                <a:cs typeface="Arial"/>
              </a:rPr>
              <a:t>p</a:t>
            </a:r>
            <a:r>
              <a:rPr sz="1100" dirty="0">
                <a:cs typeface="Arial"/>
              </a:rPr>
              <a:t>e</a:t>
            </a:r>
            <a:r>
              <a:rPr sz="1100" spc="-5" dirty="0">
                <a:cs typeface="Arial"/>
              </a:rPr>
              <a:t>nal</a:t>
            </a:r>
            <a:r>
              <a:rPr sz="1100" spc="5" dirty="0">
                <a:cs typeface="Arial"/>
              </a:rPr>
              <a:t>t</a:t>
            </a:r>
            <a:r>
              <a:rPr sz="1100" spc="-25" dirty="0">
                <a:cs typeface="Arial"/>
              </a:rPr>
              <a:t>y</a:t>
            </a:r>
            <a:r>
              <a:rPr sz="1100" dirty="0">
                <a:cs typeface="Arial"/>
              </a:rPr>
              <a:t>)</a:t>
            </a:r>
            <a:r>
              <a:rPr sz="1100" spc="105" dirty="0">
                <a:cs typeface="Arial"/>
              </a:rPr>
              <a:t> </a:t>
            </a:r>
            <a:r>
              <a:rPr sz="1100" spc="-5" dirty="0">
                <a:cs typeface="Arial"/>
              </a:rPr>
              <a:t>a</a:t>
            </a:r>
            <a:r>
              <a:rPr sz="1100" dirty="0">
                <a:cs typeface="Arial"/>
              </a:rPr>
              <a:t>s</a:t>
            </a:r>
            <a:r>
              <a:rPr sz="1100" spc="100" dirty="0">
                <a:cs typeface="Arial"/>
              </a:rPr>
              <a:t> </a:t>
            </a:r>
            <a:r>
              <a:rPr sz="1100" spc="-5" dirty="0">
                <a:cs typeface="Arial"/>
              </a:rPr>
              <a:t>l</a:t>
            </a:r>
            <a:r>
              <a:rPr sz="1100" dirty="0">
                <a:cs typeface="Arial"/>
              </a:rPr>
              <a:t>o</a:t>
            </a:r>
            <a:r>
              <a:rPr sz="1100" spc="-20" dirty="0">
                <a:cs typeface="Arial"/>
              </a:rPr>
              <a:t>n</a:t>
            </a:r>
            <a:r>
              <a:rPr sz="1100" dirty="0">
                <a:cs typeface="Arial"/>
              </a:rPr>
              <a:t>g</a:t>
            </a:r>
            <a:r>
              <a:rPr sz="1100" spc="110" dirty="0">
                <a:cs typeface="Arial"/>
              </a:rPr>
              <a:t> </a:t>
            </a:r>
            <a:r>
              <a:rPr sz="1100" spc="-5" dirty="0">
                <a:cs typeface="Arial"/>
              </a:rPr>
              <a:t>a</a:t>
            </a:r>
            <a:r>
              <a:rPr sz="1100" dirty="0">
                <a:cs typeface="Arial"/>
              </a:rPr>
              <a:t>s</a:t>
            </a:r>
            <a:r>
              <a:rPr sz="1100" spc="100" dirty="0">
                <a:cs typeface="Arial"/>
              </a:rPr>
              <a:t> </a:t>
            </a:r>
            <a:r>
              <a:rPr sz="1100" spc="-15" dirty="0">
                <a:cs typeface="Arial"/>
              </a:rPr>
              <a:t>y</a:t>
            </a:r>
            <a:r>
              <a:rPr sz="1100" dirty="0">
                <a:cs typeface="Arial"/>
              </a:rPr>
              <a:t>ou</a:t>
            </a:r>
            <a:r>
              <a:rPr sz="1100" spc="110" dirty="0">
                <a:cs typeface="Arial"/>
              </a:rPr>
              <a:t> </a:t>
            </a:r>
            <a:r>
              <a:rPr sz="1100" spc="-15" dirty="0">
                <a:cs typeface="Arial"/>
              </a:rPr>
              <a:t>h</a:t>
            </a:r>
            <a:r>
              <a:rPr sz="1100" dirty="0">
                <a:cs typeface="Arial"/>
              </a:rPr>
              <a:t>a</a:t>
            </a:r>
            <a:r>
              <a:rPr sz="1100" spc="-25" dirty="0">
                <a:cs typeface="Arial"/>
              </a:rPr>
              <a:t>v</a:t>
            </a:r>
            <a:r>
              <a:rPr sz="1100" dirty="0">
                <a:cs typeface="Arial"/>
              </a:rPr>
              <a:t>e</a:t>
            </a:r>
            <a:r>
              <a:rPr sz="1100" spc="110"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100" dirty="0">
                <a:cs typeface="Arial"/>
              </a:rPr>
              <a:t> </a:t>
            </a:r>
            <a:r>
              <a:rPr sz="1100" spc="-15" dirty="0">
                <a:cs typeface="Arial"/>
              </a:rPr>
              <a:t>p</a:t>
            </a:r>
            <a:r>
              <a:rPr sz="1100" dirty="0">
                <a:cs typeface="Arial"/>
              </a:rPr>
              <a:t>r</a:t>
            </a:r>
            <a:r>
              <a:rPr sz="1100" spc="-15" dirty="0">
                <a:cs typeface="Arial"/>
              </a:rPr>
              <a:t>e</a:t>
            </a:r>
            <a:r>
              <a:rPr sz="1100" dirty="0">
                <a:cs typeface="Arial"/>
              </a:rPr>
              <a:t>s</a:t>
            </a:r>
            <a:r>
              <a:rPr sz="1100" spc="-1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a:t>
            </a:r>
            <a:r>
              <a:rPr sz="1100" spc="110" dirty="0">
                <a:cs typeface="Arial"/>
              </a:rPr>
              <a:t> </a:t>
            </a:r>
            <a:r>
              <a:rPr sz="1100" spc="-15" dirty="0">
                <a:cs typeface="Arial"/>
              </a:rPr>
              <a:t>d</a:t>
            </a:r>
            <a:r>
              <a:rPr sz="1100" spc="5" dirty="0">
                <a:cs typeface="Arial"/>
              </a:rPr>
              <a:t>r</a:t>
            </a:r>
            <a:r>
              <a:rPr sz="1100" spc="-15" dirty="0">
                <a:cs typeface="Arial"/>
              </a:rPr>
              <a:t>u</a:t>
            </a:r>
            <a:r>
              <a:rPr sz="1100" dirty="0">
                <a:cs typeface="Arial"/>
              </a:rPr>
              <a:t>g</a:t>
            </a:r>
            <a:r>
              <a:rPr sz="1100" spc="110" dirty="0">
                <a:cs typeface="Arial"/>
              </a:rPr>
              <a:t> </a:t>
            </a:r>
            <a:r>
              <a:rPr sz="1100" dirty="0">
                <a:cs typeface="Arial"/>
              </a:rPr>
              <a:t>c</a:t>
            </a:r>
            <a:r>
              <a:rPr sz="1100" spc="-5" dirty="0">
                <a:cs typeface="Arial"/>
              </a:rPr>
              <a:t>o</a:t>
            </a:r>
            <a:r>
              <a:rPr sz="1100" spc="-25" dirty="0">
                <a:cs typeface="Arial"/>
              </a:rPr>
              <a:t>v</a:t>
            </a:r>
            <a:r>
              <a:rPr sz="1100" spc="-15" dirty="0">
                <a:cs typeface="Arial"/>
              </a:rPr>
              <a:t>e</a:t>
            </a:r>
            <a:r>
              <a:rPr sz="1100" dirty="0">
                <a:cs typeface="Arial"/>
              </a:rPr>
              <a:t>r</a:t>
            </a:r>
            <a:r>
              <a:rPr sz="1100" spc="-15" dirty="0">
                <a:cs typeface="Arial"/>
              </a:rPr>
              <a:t>a</a:t>
            </a:r>
            <a:r>
              <a:rPr sz="1100" spc="5" dirty="0">
                <a:cs typeface="Arial"/>
              </a:rPr>
              <a:t>g</a:t>
            </a:r>
            <a:r>
              <a:rPr sz="1100" spc="-15" dirty="0">
                <a:cs typeface="Arial"/>
              </a:rPr>
              <a:t>e</a:t>
            </a:r>
            <a:r>
              <a:rPr sz="1100" dirty="0">
                <a:cs typeface="Arial"/>
              </a:rPr>
              <a:t>.</a:t>
            </a:r>
            <a:r>
              <a:rPr sz="1100" spc="95" dirty="0">
                <a:cs typeface="Arial"/>
              </a:rPr>
              <a:t> </a:t>
            </a:r>
            <a:r>
              <a:rPr sz="1100" spc="5" dirty="0">
                <a:cs typeface="Arial"/>
              </a:rPr>
              <a:t>I</a:t>
            </a:r>
            <a:r>
              <a:rPr sz="1100" dirty="0">
                <a:cs typeface="Arial"/>
              </a:rPr>
              <a:t>n</a:t>
            </a:r>
            <a:r>
              <a:rPr sz="1100" spc="100" dirty="0">
                <a:cs typeface="Arial"/>
              </a:rPr>
              <a:t> </a:t>
            </a:r>
            <a:r>
              <a:rPr sz="1100" spc="-5" dirty="0">
                <a:cs typeface="Arial"/>
              </a:rPr>
              <a:t>a</a:t>
            </a:r>
            <a:r>
              <a:rPr sz="1100" spc="-15" dirty="0">
                <a:cs typeface="Arial"/>
              </a:rPr>
              <a:t>d</a:t>
            </a:r>
            <a:r>
              <a:rPr sz="1100" spc="-5" dirty="0">
                <a:cs typeface="Arial"/>
              </a:rPr>
              <a:t>di</a:t>
            </a:r>
            <a:r>
              <a:rPr sz="1100" spc="5" dirty="0">
                <a:cs typeface="Arial"/>
              </a:rPr>
              <a:t>t</a:t>
            </a:r>
            <a:r>
              <a:rPr sz="1100" spc="-5" dirty="0">
                <a:cs typeface="Arial"/>
              </a:rPr>
              <a:t>io</a:t>
            </a:r>
            <a:r>
              <a:rPr sz="1100" spc="-15" dirty="0">
                <a:cs typeface="Arial"/>
              </a:rPr>
              <a:t>n</a:t>
            </a:r>
            <a:r>
              <a:rPr sz="1100" dirty="0">
                <a:cs typeface="Arial"/>
              </a:rPr>
              <a:t>,</a:t>
            </a:r>
            <a:r>
              <a:rPr sz="1100" spc="105" dirty="0">
                <a:cs typeface="Arial"/>
              </a:rPr>
              <a:t> </a:t>
            </a:r>
            <a:r>
              <a:rPr sz="1100" spc="-25" dirty="0">
                <a:cs typeface="Arial"/>
              </a:rPr>
              <a:t>y</a:t>
            </a:r>
            <a:r>
              <a:rPr sz="1100" spc="-15" dirty="0">
                <a:cs typeface="Arial"/>
              </a:rPr>
              <a:t>ou </a:t>
            </a:r>
            <a:r>
              <a:rPr sz="1100" dirty="0">
                <a:cs typeface="Arial"/>
              </a:rPr>
              <a:t>m</a:t>
            </a:r>
            <a:r>
              <a:rPr sz="1100" spc="-5" dirty="0">
                <a:cs typeface="Arial"/>
              </a:rPr>
              <a:t>a</a:t>
            </a:r>
            <a:r>
              <a:rPr sz="1100" dirty="0">
                <a:cs typeface="Arial"/>
              </a:rPr>
              <a:t>y</a:t>
            </a:r>
            <a:r>
              <a:rPr sz="1100" spc="-35" dirty="0">
                <a:cs typeface="Arial"/>
              </a:rPr>
              <a:t> </a:t>
            </a:r>
            <a:r>
              <a:rPr sz="1100" spc="-5" dirty="0">
                <a:cs typeface="Arial"/>
              </a:rPr>
              <a:t>ha</a:t>
            </a:r>
            <a:r>
              <a:rPr sz="1100" spc="-30" dirty="0">
                <a:cs typeface="Arial"/>
              </a:rPr>
              <a:t>v</a:t>
            </a:r>
            <a:r>
              <a:rPr sz="1100" dirty="0">
                <a:cs typeface="Arial"/>
              </a:rPr>
              <a:t>e</a:t>
            </a:r>
            <a:r>
              <a:rPr sz="1100" spc="15" dirty="0">
                <a:cs typeface="Arial"/>
              </a:rPr>
              <a:t> </a:t>
            </a:r>
            <a:r>
              <a:rPr sz="1100" dirty="0">
                <a:cs typeface="Arial"/>
              </a:rPr>
              <a:t>to</a:t>
            </a:r>
            <a:r>
              <a:rPr sz="1100" spc="-25" dirty="0">
                <a:cs typeface="Arial"/>
              </a:rPr>
              <a:t> </a:t>
            </a:r>
            <a:r>
              <a:rPr sz="1100" spc="-35" dirty="0">
                <a:cs typeface="Arial"/>
              </a:rPr>
              <a:t>w</a:t>
            </a:r>
            <a:r>
              <a:rPr sz="1100" spc="-5" dirty="0">
                <a:cs typeface="Arial"/>
              </a:rPr>
              <a:t>a</a:t>
            </a:r>
            <a:r>
              <a:rPr sz="1100" spc="-10" dirty="0">
                <a:cs typeface="Arial"/>
              </a:rPr>
              <a:t>i</a:t>
            </a:r>
            <a:r>
              <a:rPr sz="1100" dirty="0">
                <a:cs typeface="Arial"/>
              </a:rPr>
              <a:t>t</a:t>
            </a:r>
            <a:r>
              <a:rPr sz="1100" spc="10" dirty="0">
                <a:cs typeface="Arial"/>
              </a:rPr>
              <a:t> </a:t>
            </a:r>
            <a:r>
              <a:rPr sz="1100" spc="-20" dirty="0">
                <a:cs typeface="Arial"/>
              </a:rPr>
              <a:t>u</a:t>
            </a:r>
            <a:r>
              <a:rPr sz="1100" spc="-5" dirty="0">
                <a:cs typeface="Arial"/>
              </a:rPr>
              <a:t>n</a:t>
            </a:r>
            <a:r>
              <a:rPr sz="1100" dirty="0">
                <a:cs typeface="Arial"/>
              </a:rPr>
              <a:t>t</a:t>
            </a:r>
            <a:r>
              <a:rPr sz="1100" spc="-10" dirty="0">
                <a:cs typeface="Arial"/>
              </a:rPr>
              <a:t>i</a:t>
            </a:r>
            <a:r>
              <a:rPr sz="1100" dirty="0">
                <a:cs typeface="Arial"/>
              </a:rPr>
              <a:t>l</a:t>
            </a:r>
            <a:r>
              <a:rPr sz="1100" spc="-15" dirty="0">
                <a:cs typeface="Arial"/>
              </a:rPr>
              <a:t> </a:t>
            </a:r>
            <a:r>
              <a:rPr sz="1100" spc="-10" dirty="0">
                <a:cs typeface="Arial"/>
              </a:rPr>
              <a:t>t</a:t>
            </a:r>
            <a:r>
              <a:rPr sz="1100" spc="-5" dirty="0">
                <a:cs typeface="Arial"/>
              </a:rPr>
              <a:t>h</a:t>
            </a:r>
            <a:r>
              <a:rPr sz="1100" dirty="0">
                <a:cs typeface="Arial"/>
              </a:rPr>
              <a:t>e</a:t>
            </a:r>
            <a:r>
              <a:rPr sz="1100" spc="-20" dirty="0">
                <a:cs typeface="Arial"/>
              </a:rPr>
              <a:t> </a:t>
            </a:r>
            <a:r>
              <a:rPr sz="1100" spc="15" dirty="0">
                <a:cs typeface="Arial"/>
              </a:rPr>
              <a:t>f</a:t>
            </a:r>
            <a:r>
              <a:rPr sz="1100" spc="-5" dirty="0">
                <a:cs typeface="Arial"/>
              </a:rPr>
              <a:t>o</a:t>
            </a:r>
            <a:r>
              <a:rPr sz="1100" spc="-10" dirty="0">
                <a:cs typeface="Arial"/>
              </a:rPr>
              <a:t>ll</a:t>
            </a:r>
            <a:r>
              <a:rPr sz="1100" spc="-5" dirty="0">
                <a:cs typeface="Arial"/>
              </a:rPr>
              <a:t>o</a:t>
            </a:r>
            <a:r>
              <a:rPr sz="1100" spc="-35" dirty="0">
                <a:cs typeface="Arial"/>
              </a:rPr>
              <a:t>w</a:t>
            </a:r>
            <a:r>
              <a:rPr sz="1100" spc="-10" dirty="0">
                <a:cs typeface="Arial"/>
              </a:rPr>
              <a:t>i</a:t>
            </a:r>
            <a:r>
              <a:rPr sz="1100" spc="-5" dirty="0">
                <a:cs typeface="Arial"/>
              </a:rPr>
              <a:t>n</a:t>
            </a:r>
            <a:r>
              <a:rPr sz="1100" dirty="0">
                <a:cs typeface="Arial"/>
              </a:rPr>
              <a:t>g Oc</a:t>
            </a:r>
            <a:r>
              <a:rPr sz="1100" spc="5" dirty="0">
                <a:cs typeface="Arial"/>
              </a:rPr>
              <a:t>t</a:t>
            </a:r>
            <a:r>
              <a:rPr sz="1100" dirty="0">
                <a:cs typeface="Arial"/>
              </a:rPr>
              <a:t>o</a:t>
            </a:r>
            <a:r>
              <a:rPr sz="1100" spc="-10" dirty="0">
                <a:cs typeface="Arial"/>
              </a:rPr>
              <a:t>b</a:t>
            </a:r>
            <a:r>
              <a:rPr sz="1100" dirty="0">
                <a:cs typeface="Arial"/>
              </a:rPr>
              <a:t>er</a:t>
            </a:r>
            <a:r>
              <a:rPr sz="1100" spc="-55" dirty="0">
                <a:cs typeface="Arial"/>
              </a:rPr>
              <a:t> </a:t>
            </a:r>
            <a:r>
              <a:rPr sz="1100" dirty="0">
                <a:cs typeface="Arial"/>
              </a:rPr>
              <a:t>to</a:t>
            </a:r>
            <a:r>
              <a:rPr sz="1100" spc="-25" dirty="0">
                <a:cs typeface="Arial"/>
              </a:rPr>
              <a:t> </a:t>
            </a:r>
            <a:r>
              <a:rPr sz="1100" spc="5" dirty="0">
                <a:cs typeface="Arial"/>
              </a:rPr>
              <a:t>j</a:t>
            </a:r>
            <a:r>
              <a:rPr sz="1100" spc="-5" dirty="0">
                <a:cs typeface="Arial"/>
              </a:rPr>
              <a:t>o</a:t>
            </a:r>
            <a:r>
              <a:rPr sz="1100" spc="-10" dirty="0">
                <a:cs typeface="Arial"/>
              </a:rPr>
              <a:t>i</a:t>
            </a:r>
            <a:r>
              <a:rPr sz="1100" spc="-5" dirty="0">
                <a:cs typeface="Arial"/>
              </a:rPr>
              <a:t>n</a:t>
            </a:r>
            <a:r>
              <a:rPr sz="1100" dirty="0">
                <a:cs typeface="Arial"/>
              </a:rPr>
              <a:t>.</a:t>
            </a:r>
          </a:p>
          <a:p>
            <a:pPr>
              <a:lnSpc>
                <a:spcPts val="1400"/>
              </a:lnSpc>
              <a:spcBef>
                <a:spcPts val="6"/>
              </a:spcBef>
            </a:pPr>
            <a:endParaRPr sz="1400" dirty="0"/>
          </a:p>
          <a:p>
            <a:pPr marL="12700" algn="just">
              <a:lnSpc>
                <a:spcPct val="100000"/>
              </a:lnSpc>
            </a:pPr>
            <a:r>
              <a:rPr sz="1100" b="1" spc="-5" dirty="0">
                <a:cs typeface="Arial"/>
              </a:rPr>
              <a:t>Fo</a:t>
            </a:r>
            <a:r>
              <a:rPr sz="1100" b="1" dirty="0">
                <a:cs typeface="Arial"/>
              </a:rPr>
              <a:t>r</a:t>
            </a:r>
            <a:r>
              <a:rPr sz="1100" b="1" spc="-30" dirty="0">
                <a:cs typeface="Arial"/>
              </a:rPr>
              <a:t> </a:t>
            </a:r>
            <a:r>
              <a:rPr sz="1100" b="1" dirty="0">
                <a:cs typeface="Arial"/>
              </a:rPr>
              <a:t>More</a:t>
            </a:r>
            <a:r>
              <a:rPr sz="1100" b="1" spc="-45" dirty="0">
                <a:cs typeface="Arial"/>
              </a:rPr>
              <a:t> </a:t>
            </a:r>
            <a:r>
              <a:rPr sz="1100" b="1" dirty="0">
                <a:cs typeface="Arial"/>
              </a:rPr>
              <a:t>Info</a:t>
            </a:r>
            <a:r>
              <a:rPr sz="1100" b="1" spc="-10" dirty="0">
                <a:cs typeface="Arial"/>
              </a:rPr>
              <a:t>rm</a:t>
            </a:r>
            <a:r>
              <a:rPr sz="1100" b="1" spc="-15" dirty="0">
                <a:cs typeface="Arial"/>
              </a:rPr>
              <a:t>a</a:t>
            </a:r>
            <a:r>
              <a:rPr sz="1100" b="1" spc="-10" dirty="0">
                <a:cs typeface="Arial"/>
              </a:rPr>
              <a:t>ti</a:t>
            </a:r>
            <a:r>
              <a:rPr sz="1100" b="1" dirty="0">
                <a:cs typeface="Arial"/>
              </a:rPr>
              <a:t>on</a:t>
            </a:r>
            <a:r>
              <a:rPr sz="1100" b="1" spc="-60" dirty="0">
                <a:cs typeface="Arial"/>
              </a:rPr>
              <a:t> </a:t>
            </a:r>
            <a:r>
              <a:rPr sz="1100" b="1" spc="-45" dirty="0">
                <a:cs typeface="Arial"/>
              </a:rPr>
              <a:t>A</a:t>
            </a:r>
            <a:r>
              <a:rPr sz="1100" b="1" dirty="0">
                <a:cs typeface="Arial"/>
              </a:rPr>
              <a:t>b</a:t>
            </a:r>
            <a:r>
              <a:rPr sz="1100" b="1" spc="-10" dirty="0">
                <a:cs typeface="Arial"/>
              </a:rPr>
              <a:t>o</a:t>
            </a:r>
            <a:r>
              <a:rPr sz="1100" b="1" dirty="0">
                <a:cs typeface="Arial"/>
              </a:rPr>
              <a:t>ut</a:t>
            </a:r>
            <a:r>
              <a:rPr sz="1100" b="1" spc="10" dirty="0">
                <a:cs typeface="Arial"/>
              </a:rPr>
              <a:t> </a:t>
            </a:r>
            <a:r>
              <a:rPr sz="1100" b="1" spc="-15" dirty="0">
                <a:cs typeface="Arial"/>
              </a:rPr>
              <a:t>T</a:t>
            </a:r>
            <a:r>
              <a:rPr sz="1100" b="1" dirty="0">
                <a:cs typeface="Arial"/>
              </a:rPr>
              <a:t>his</a:t>
            </a:r>
            <a:r>
              <a:rPr sz="1100" b="1" spc="-20" dirty="0">
                <a:cs typeface="Arial"/>
              </a:rPr>
              <a:t> </a:t>
            </a:r>
            <a:r>
              <a:rPr sz="1100" b="1" spc="-10" dirty="0">
                <a:cs typeface="Arial"/>
              </a:rPr>
              <a:t>N</a:t>
            </a:r>
            <a:r>
              <a:rPr sz="1100" b="1" dirty="0">
                <a:cs typeface="Arial"/>
              </a:rPr>
              <a:t>ot</a:t>
            </a:r>
            <a:r>
              <a:rPr sz="1100" b="1" spc="5" dirty="0">
                <a:cs typeface="Arial"/>
              </a:rPr>
              <a:t>i</a:t>
            </a:r>
            <a:r>
              <a:rPr sz="1100" b="1" dirty="0">
                <a:cs typeface="Arial"/>
              </a:rPr>
              <a:t>ce</a:t>
            </a:r>
            <a:r>
              <a:rPr sz="1100" b="1" spc="-60" dirty="0">
                <a:cs typeface="Arial"/>
              </a:rPr>
              <a:t> </a:t>
            </a:r>
            <a:r>
              <a:rPr sz="1100" b="1" spc="5" dirty="0">
                <a:cs typeface="Arial"/>
              </a:rPr>
              <a:t>O</a:t>
            </a:r>
            <a:r>
              <a:rPr sz="1100" b="1" dirty="0">
                <a:cs typeface="Arial"/>
              </a:rPr>
              <a:t>r</a:t>
            </a:r>
            <a:r>
              <a:rPr sz="1100" b="1" spc="-40" dirty="0">
                <a:cs typeface="Arial"/>
              </a:rPr>
              <a:t> </a:t>
            </a:r>
            <a:r>
              <a:rPr sz="1100" b="1" spc="-5" dirty="0">
                <a:cs typeface="Arial"/>
              </a:rPr>
              <a:t>Y</a:t>
            </a:r>
            <a:r>
              <a:rPr sz="1100" b="1" dirty="0">
                <a:cs typeface="Arial"/>
              </a:rPr>
              <a:t>o</a:t>
            </a:r>
            <a:r>
              <a:rPr sz="1100" b="1" spc="-10" dirty="0">
                <a:cs typeface="Arial"/>
              </a:rPr>
              <a:t>u</a:t>
            </a:r>
            <a:r>
              <a:rPr sz="1100" b="1" dirty="0">
                <a:cs typeface="Arial"/>
              </a:rPr>
              <a:t>r</a:t>
            </a:r>
            <a:r>
              <a:rPr sz="1100" b="1" spc="-25" dirty="0">
                <a:cs typeface="Arial"/>
              </a:rPr>
              <a:t> </a:t>
            </a:r>
            <a:r>
              <a:rPr sz="1100" b="1" spc="-10" dirty="0">
                <a:cs typeface="Arial"/>
              </a:rPr>
              <a:t>C</a:t>
            </a:r>
            <a:r>
              <a:rPr sz="1100" b="1" dirty="0">
                <a:cs typeface="Arial"/>
              </a:rPr>
              <a:t>urrent</a:t>
            </a:r>
            <a:r>
              <a:rPr sz="1100" b="1" spc="-55" dirty="0">
                <a:cs typeface="Arial"/>
              </a:rPr>
              <a:t> </a:t>
            </a:r>
            <a:r>
              <a:rPr sz="1100" b="1" spc="-5" dirty="0">
                <a:cs typeface="Arial"/>
              </a:rPr>
              <a:t>P</a:t>
            </a:r>
            <a:r>
              <a:rPr sz="1100" b="1" dirty="0">
                <a:cs typeface="Arial"/>
              </a:rPr>
              <a:t>rescr</a:t>
            </a:r>
            <a:r>
              <a:rPr sz="1100" b="1" spc="-10" dirty="0">
                <a:cs typeface="Arial"/>
              </a:rPr>
              <a:t>i</a:t>
            </a:r>
            <a:r>
              <a:rPr sz="1100" b="1" spc="-15" dirty="0">
                <a:cs typeface="Arial"/>
              </a:rPr>
              <a:t>p</a:t>
            </a:r>
            <a:r>
              <a:rPr sz="1100" b="1" spc="-10" dirty="0">
                <a:cs typeface="Arial"/>
              </a:rPr>
              <a:t>ti</a:t>
            </a:r>
            <a:r>
              <a:rPr sz="1100" b="1" dirty="0">
                <a:cs typeface="Arial"/>
              </a:rPr>
              <a:t>on</a:t>
            </a:r>
            <a:r>
              <a:rPr sz="1100" b="1" spc="-60" dirty="0">
                <a:cs typeface="Arial"/>
              </a:rPr>
              <a:t> </a:t>
            </a:r>
            <a:r>
              <a:rPr sz="1100" b="1" spc="-10" dirty="0">
                <a:cs typeface="Arial"/>
              </a:rPr>
              <a:t>D</a:t>
            </a:r>
            <a:r>
              <a:rPr sz="1100" b="1" dirty="0">
                <a:cs typeface="Arial"/>
              </a:rPr>
              <a:t>rug</a:t>
            </a:r>
            <a:r>
              <a:rPr sz="1100" b="1" spc="-20" dirty="0">
                <a:cs typeface="Arial"/>
              </a:rPr>
              <a:t> </a:t>
            </a:r>
            <a:r>
              <a:rPr sz="1100" b="1" spc="-10" dirty="0">
                <a:cs typeface="Arial"/>
              </a:rPr>
              <a:t>C</a:t>
            </a:r>
            <a:r>
              <a:rPr sz="1100" b="1" dirty="0">
                <a:cs typeface="Arial"/>
              </a:rPr>
              <a:t>o</a:t>
            </a:r>
            <a:r>
              <a:rPr sz="1100" b="1" spc="-20" dirty="0">
                <a:cs typeface="Arial"/>
              </a:rPr>
              <a:t>v</a:t>
            </a:r>
            <a:r>
              <a:rPr sz="1100" b="1" dirty="0">
                <a:cs typeface="Arial"/>
              </a:rPr>
              <a:t>era</a:t>
            </a:r>
            <a:r>
              <a:rPr sz="1100" b="1" spc="-5" dirty="0">
                <a:cs typeface="Arial"/>
              </a:rPr>
              <a:t>ge</a:t>
            </a:r>
            <a:r>
              <a:rPr sz="1100" b="1" dirty="0">
                <a:cs typeface="Arial"/>
              </a:rPr>
              <a:t>…</a:t>
            </a:r>
            <a:endParaRPr sz="1100" dirty="0">
              <a:cs typeface="Arial"/>
            </a:endParaRPr>
          </a:p>
          <a:p>
            <a:pPr marL="12700" algn="just">
              <a:lnSpc>
                <a:spcPct val="100000"/>
              </a:lnSpc>
            </a:pPr>
            <a:r>
              <a:rPr sz="1100" spc="-5" dirty="0">
                <a:cs typeface="Arial"/>
              </a:rPr>
              <a:t>C</a:t>
            </a:r>
            <a:r>
              <a:rPr sz="1100" dirty="0">
                <a:cs typeface="Arial"/>
              </a:rPr>
              <a:t>o</a:t>
            </a:r>
            <a:r>
              <a:rPr sz="1100" spc="-5" dirty="0">
                <a:cs typeface="Arial"/>
              </a:rPr>
              <a:t>n</a:t>
            </a:r>
            <a:r>
              <a:rPr sz="1100" dirty="0">
                <a:cs typeface="Arial"/>
              </a:rPr>
              <a:t>tact</a:t>
            </a:r>
            <a:r>
              <a:rPr sz="1100" spc="-30" dirty="0">
                <a:cs typeface="Arial"/>
              </a:rPr>
              <a:t> </a:t>
            </a:r>
            <a:r>
              <a:rPr lang="en-US" sz="1100" spc="-30" dirty="0">
                <a:cs typeface="Arial"/>
              </a:rPr>
              <a:t>the CSE Insurance Group Human Resources Department </a:t>
            </a:r>
            <a:r>
              <a:rPr sz="1100" spc="-5" dirty="0">
                <a:cs typeface="Arial"/>
              </a:rPr>
              <a:t>a</a:t>
            </a:r>
            <a:r>
              <a:rPr sz="1100" dirty="0">
                <a:cs typeface="Arial"/>
              </a:rPr>
              <a:t>t</a:t>
            </a:r>
            <a:r>
              <a:rPr lang="en-US" sz="1100" dirty="0">
                <a:cs typeface="Arial"/>
              </a:rPr>
              <a:t> (925) 817-6361</a:t>
            </a:r>
          </a:p>
          <a:p>
            <a:pPr marL="12700" algn="just">
              <a:lnSpc>
                <a:spcPct val="100000"/>
              </a:lnSpc>
            </a:pPr>
            <a:endParaRPr sz="1300" dirty="0"/>
          </a:p>
          <a:p>
            <a:pPr marL="12700" marR="78105" algn="just">
              <a:lnSpc>
                <a:spcPct val="100000"/>
              </a:lnSpc>
            </a:pPr>
            <a:r>
              <a:rPr sz="1100" b="1" spc="-5" dirty="0">
                <a:cs typeface="Arial"/>
              </a:rPr>
              <a:t>N</a:t>
            </a:r>
            <a:r>
              <a:rPr sz="1100" b="1" spc="5" dirty="0">
                <a:cs typeface="Arial"/>
              </a:rPr>
              <a:t>O</a:t>
            </a:r>
            <a:r>
              <a:rPr sz="1100" b="1" spc="-15" dirty="0">
                <a:cs typeface="Arial"/>
              </a:rPr>
              <a:t>T</a:t>
            </a:r>
            <a:r>
              <a:rPr sz="1100" b="1" spc="-5" dirty="0">
                <a:cs typeface="Arial"/>
              </a:rPr>
              <a:t>E</a:t>
            </a:r>
            <a:r>
              <a:rPr sz="1100" b="1" dirty="0">
                <a:cs typeface="Arial"/>
              </a:rPr>
              <a:t>:</a:t>
            </a:r>
            <a:r>
              <a:rPr sz="1100" b="1" spc="114" dirty="0">
                <a:cs typeface="Arial"/>
              </a:rPr>
              <a:t> </a:t>
            </a:r>
            <a:r>
              <a:rPr sz="1100" spc="-20" dirty="0">
                <a:cs typeface="Arial"/>
              </a:rPr>
              <a:t>Y</a:t>
            </a:r>
            <a:r>
              <a:rPr sz="1100" spc="-5" dirty="0">
                <a:cs typeface="Arial"/>
              </a:rPr>
              <a:t>ou’l</a:t>
            </a:r>
            <a:r>
              <a:rPr sz="1100" dirty="0">
                <a:cs typeface="Arial"/>
              </a:rPr>
              <a:t>l</a:t>
            </a:r>
            <a:r>
              <a:rPr sz="1100" spc="105" dirty="0">
                <a:cs typeface="Arial"/>
              </a:rPr>
              <a:t> </a:t>
            </a:r>
            <a:r>
              <a:rPr sz="1100" spc="-5" dirty="0">
                <a:cs typeface="Arial"/>
              </a:rPr>
              <a:t>ge</a:t>
            </a:r>
            <a:r>
              <a:rPr sz="1100" dirty="0">
                <a:cs typeface="Arial"/>
              </a:rPr>
              <a:t>t</a:t>
            </a:r>
            <a:r>
              <a:rPr sz="1100" spc="95" dirty="0">
                <a:cs typeface="Arial"/>
              </a:rPr>
              <a:t> </a:t>
            </a:r>
            <a:r>
              <a:rPr sz="1100" spc="5" dirty="0">
                <a:cs typeface="Arial"/>
              </a:rPr>
              <a:t>t</a:t>
            </a:r>
            <a:r>
              <a:rPr sz="1100" spc="-5" dirty="0">
                <a:cs typeface="Arial"/>
              </a:rPr>
              <a:t>hi</a:t>
            </a:r>
            <a:r>
              <a:rPr sz="1100" dirty="0">
                <a:cs typeface="Arial"/>
              </a:rPr>
              <a:t>s</a:t>
            </a:r>
            <a:r>
              <a:rPr sz="1100" spc="100" dirty="0">
                <a:cs typeface="Arial"/>
              </a:rPr>
              <a:t> </a:t>
            </a:r>
            <a:r>
              <a:rPr sz="1100" spc="-5" dirty="0">
                <a:cs typeface="Arial"/>
              </a:rPr>
              <a:t>no</a:t>
            </a:r>
            <a:r>
              <a:rPr sz="1100" spc="5" dirty="0">
                <a:cs typeface="Arial"/>
              </a:rPr>
              <a:t>t</a:t>
            </a:r>
            <a:r>
              <a:rPr sz="1100" spc="-5" dirty="0">
                <a:cs typeface="Arial"/>
              </a:rPr>
              <a:t>i</a:t>
            </a:r>
            <a:r>
              <a:rPr sz="1100" dirty="0">
                <a:cs typeface="Arial"/>
              </a:rPr>
              <a:t>ce</a:t>
            </a:r>
            <a:r>
              <a:rPr sz="1100" spc="110" dirty="0">
                <a:cs typeface="Arial"/>
              </a:rPr>
              <a:t> </a:t>
            </a:r>
            <a:r>
              <a:rPr sz="1100" dirty="0">
                <a:cs typeface="Arial"/>
              </a:rPr>
              <a:t>e</a:t>
            </a:r>
            <a:r>
              <a:rPr sz="1100" spc="-20" dirty="0">
                <a:cs typeface="Arial"/>
              </a:rPr>
              <a:t>a</a:t>
            </a:r>
            <a:r>
              <a:rPr sz="1100" dirty="0">
                <a:cs typeface="Arial"/>
              </a:rPr>
              <a:t>ch</a:t>
            </a:r>
            <a:r>
              <a:rPr sz="1100" spc="110" dirty="0">
                <a:cs typeface="Arial"/>
              </a:rPr>
              <a:t> </a:t>
            </a:r>
            <a:r>
              <a:rPr sz="1100" spc="-25" dirty="0">
                <a:cs typeface="Arial"/>
              </a:rPr>
              <a:t>y</a:t>
            </a:r>
            <a:r>
              <a:rPr sz="1100" spc="-5" dirty="0">
                <a:cs typeface="Arial"/>
              </a:rPr>
              <a:t>e</a:t>
            </a:r>
            <a:r>
              <a:rPr sz="1100" spc="-15" dirty="0">
                <a:cs typeface="Arial"/>
              </a:rPr>
              <a:t>a</a:t>
            </a:r>
            <a:r>
              <a:rPr sz="1100" spc="-10" dirty="0">
                <a:cs typeface="Arial"/>
              </a:rPr>
              <a:t>r</a:t>
            </a:r>
            <a:r>
              <a:rPr sz="1100" dirty="0">
                <a:cs typeface="Arial"/>
              </a:rPr>
              <a:t>.</a:t>
            </a:r>
            <a:r>
              <a:rPr sz="1100" spc="114" dirty="0">
                <a:cs typeface="Arial"/>
              </a:rPr>
              <a:t> </a:t>
            </a:r>
            <a:r>
              <a:rPr sz="1100" spc="-20" dirty="0">
                <a:cs typeface="Arial"/>
              </a:rPr>
              <a:t>Y</a:t>
            </a:r>
            <a:r>
              <a:rPr sz="1100" spc="-5" dirty="0">
                <a:cs typeface="Arial"/>
              </a:rPr>
              <a:t>o</a:t>
            </a:r>
            <a:r>
              <a:rPr sz="1100" dirty="0">
                <a:cs typeface="Arial"/>
              </a:rPr>
              <a:t>u</a:t>
            </a:r>
            <a:r>
              <a:rPr sz="1100" spc="110" dirty="0">
                <a:cs typeface="Arial"/>
              </a:rPr>
              <a:t> </a:t>
            </a:r>
            <a:r>
              <a:rPr sz="1100" spc="-30" dirty="0">
                <a:cs typeface="Arial"/>
              </a:rPr>
              <a:t>w</a:t>
            </a:r>
            <a:r>
              <a:rPr sz="1100" spc="5" dirty="0">
                <a:cs typeface="Arial"/>
              </a:rPr>
              <a:t>i</a:t>
            </a:r>
            <a:r>
              <a:rPr sz="1100" spc="-5" dirty="0">
                <a:cs typeface="Arial"/>
              </a:rPr>
              <a:t>l</a:t>
            </a:r>
            <a:r>
              <a:rPr sz="1100" dirty="0">
                <a:cs typeface="Arial"/>
              </a:rPr>
              <a:t>l</a:t>
            </a:r>
            <a:r>
              <a:rPr sz="1100" spc="120" dirty="0">
                <a:cs typeface="Arial"/>
              </a:rPr>
              <a:t> </a:t>
            </a:r>
            <a:r>
              <a:rPr sz="1100" dirty="0">
                <a:cs typeface="Arial"/>
              </a:rPr>
              <a:t>a</a:t>
            </a:r>
            <a:r>
              <a:rPr sz="1100" spc="-5" dirty="0">
                <a:cs typeface="Arial"/>
              </a:rPr>
              <a:t>l</a:t>
            </a:r>
            <a:r>
              <a:rPr sz="1100" dirty="0">
                <a:cs typeface="Arial"/>
              </a:rPr>
              <a:t>so</a:t>
            </a:r>
            <a:r>
              <a:rPr sz="1100" spc="110" dirty="0">
                <a:cs typeface="Arial"/>
              </a:rPr>
              <a:t> </a:t>
            </a:r>
            <a:r>
              <a:rPr sz="1100" spc="-5" dirty="0">
                <a:cs typeface="Arial"/>
              </a:rPr>
              <a:t>g</a:t>
            </a:r>
            <a:r>
              <a:rPr sz="1100" spc="-15" dirty="0">
                <a:cs typeface="Arial"/>
              </a:rPr>
              <a:t>e</a:t>
            </a:r>
            <a:r>
              <a:rPr sz="1100" dirty="0">
                <a:cs typeface="Arial"/>
              </a:rPr>
              <a:t>t</a:t>
            </a:r>
            <a:r>
              <a:rPr sz="1100" spc="105" dirty="0">
                <a:cs typeface="Arial"/>
              </a:rPr>
              <a:t> </a:t>
            </a:r>
            <a:r>
              <a:rPr sz="1100" spc="-5" dirty="0">
                <a:cs typeface="Arial"/>
              </a:rPr>
              <a:t>i</a:t>
            </a:r>
            <a:r>
              <a:rPr sz="1100" dirty="0">
                <a:cs typeface="Arial"/>
              </a:rPr>
              <a:t>t</a:t>
            </a:r>
            <a:r>
              <a:rPr sz="1100" spc="105" dirty="0">
                <a:cs typeface="Arial"/>
              </a:rPr>
              <a:t> </a:t>
            </a:r>
            <a:r>
              <a:rPr sz="1100" spc="-5" dirty="0">
                <a:cs typeface="Arial"/>
              </a:rPr>
              <a:t>b</a:t>
            </a:r>
            <a:r>
              <a:rPr sz="1100" spc="-30" dirty="0">
                <a:cs typeface="Arial"/>
              </a:rPr>
              <a:t>e</a:t>
            </a:r>
            <a:r>
              <a:rPr sz="1100" spc="15" dirty="0">
                <a:cs typeface="Arial"/>
              </a:rPr>
              <a:t>f</a:t>
            </a:r>
            <a:r>
              <a:rPr sz="1100" spc="-15" dirty="0">
                <a:cs typeface="Arial"/>
              </a:rPr>
              <a:t>o</a:t>
            </a:r>
            <a:r>
              <a:rPr sz="1100" dirty="0">
                <a:cs typeface="Arial"/>
              </a:rPr>
              <a:t>re</a:t>
            </a:r>
            <a:r>
              <a:rPr sz="1100" spc="100" dirty="0">
                <a:cs typeface="Arial"/>
              </a:rPr>
              <a:t> </a:t>
            </a:r>
            <a:r>
              <a:rPr sz="1100" spc="-10" dirty="0">
                <a:cs typeface="Arial"/>
              </a:rPr>
              <a:t>t</a:t>
            </a:r>
            <a:r>
              <a:rPr sz="1100" dirty="0">
                <a:cs typeface="Arial"/>
              </a:rPr>
              <a:t>he</a:t>
            </a:r>
            <a:r>
              <a:rPr sz="1100" spc="95" dirty="0">
                <a:cs typeface="Arial"/>
              </a:rPr>
              <a:t> </a:t>
            </a:r>
            <a:r>
              <a:rPr sz="1100" spc="-15" dirty="0">
                <a:cs typeface="Arial"/>
              </a:rPr>
              <a:t>n</a:t>
            </a:r>
            <a:r>
              <a:rPr sz="1100" spc="-5" dirty="0">
                <a:cs typeface="Arial"/>
              </a:rPr>
              <a:t>e</a:t>
            </a:r>
            <a:r>
              <a:rPr sz="1100" spc="-25" dirty="0">
                <a:cs typeface="Arial"/>
              </a:rPr>
              <a:t>x</a:t>
            </a:r>
            <a:r>
              <a:rPr sz="1100" dirty="0">
                <a:cs typeface="Arial"/>
              </a:rPr>
              <a:t>t</a:t>
            </a:r>
            <a:r>
              <a:rPr sz="1100" spc="114" dirty="0">
                <a:cs typeface="Arial"/>
              </a:rPr>
              <a:t> </a:t>
            </a:r>
            <a:r>
              <a:rPr sz="1100" spc="-5" dirty="0">
                <a:cs typeface="Arial"/>
              </a:rPr>
              <a:t>p</a:t>
            </a:r>
            <a:r>
              <a:rPr sz="1100" spc="-15" dirty="0">
                <a:cs typeface="Arial"/>
              </a:rPr>
              <a:t>e</a:t>
            </a:r>
            <a:r>
              <a:rPr sz="1100" dirty="0">
                <a:cs typeface="Arial"/>
              </a:rPr>
              <a:t>r</a:t>
            </a:r>
            <a:r>
              <a:rPr sz="1100" spc="-5" dirty="0">
                <a:cs typeface="Arial"/>
              </a:rPr>
              <a:t>io</a:t>
            </a:r>
            <a:r>
              <a:rPr sz="1100" dirty="0">
                <a:cs typeface="Arial"/>
              </a:rPr>
              <a:t>d</a:t>
            </a:r>
            <a:r>
              <a:rPr sz="1100" spc="110" dirty="0">
                <a:cs typeface="Arial"/>
              </a:rPr>
              <a:t> </a:t>
            </a:r>
            <a:r>
              <a:rPr sz="1100" spc="-25" dirty="0">
                <a:cs typeface="Arial"/>
              </a:rPr>
              <a:t>y</a:t>
            </a:r>
            <a:r>
              <a:rPr sz="1100" spc="-5" dirty="0">
                <a:cs typeface="Arial"/>
              </a:rPr>
              <a:t>o</a:t>
            </a:r>
            <a:r>
              <a:rPr sz="1100" dirty="0">
                <a:cs typeface="Arial"/>
              </a:rPr>
              <a:t>u</a:t>
            </a:r>
            <a:r>
              <a:rPr sz="1100" spc="100" dirty="0">
                <a:cs typeface="Arial"/>
              </a:rPr>
              <a:t> </a:t>
            </a:r>
            <a:r>
              <a:rPr sz="1100" dirty="0">
                <a:cs typeface="Arial"/>
              </a:rPr>
              <a:t>c</a:t>
            </a:r>
            <a:r>
              <a:rPr sz="1100" spc="-15" dirty="0">
                <a:cs typeface="Arial"/>
              </a:rPr>
              <a:t>a</a:t>
            </a:r>
            <a:r>
              <a:rPr sz="1100" dirty="0">
                <a:cs typeface="Arial"/>
              </a:rPr>
              <a:t>n</a:t>
            </a:r>
            <a:r>
              <a:rPr sz="1100" spc="100" dirty="0">
                <a:cs typeface="Arial"/>
              </a:rPr>
              <a:t> </a:t>
            </a:r>
            <a:r>
              <a:rPr sz="1100" spc="5" dirty="0">
                <a:cs typeface="Arial"/>
              </a:rPr>
              <a:t>j</a:t>
            </a:r>
            <a:r>
              <a:rPr sz="1100" spc="-5" dirty="0">
                <a:cs typeface="Arial"/>
              </a:rPr>
              <a:t>oi</a:t>
            </a:r>
            <a:r>
              <a:rPr sz="1100" dirty="0">
                <a:cs typeface="Arial"/>
              </a:rPr>
              <a:t>n</a:t>
            </a:r>
            <a:r>
              <a:rPr sz="1100" spc="110" dirty="0">
                <a:cs typeface="Arial"/>
              </a:rPr>
              <a:t> </a:t>
            </a:r>
            <a:r>
              <a:rPr sz="1100" dirty="0">
                <a:cs typeface="Arial"/>
              </a:rPr>
              <a:t>a</a:t>
            </a:r>
            <a:r>
              <a:rPr sz="1100" spc="85" dirty="0">
                <a:cs typeface="Arial"/>
              </a:rPr>
              <a:t> </a:t>
            </a:r>
            <a:r>
              <a:rPr sz="1100" spc="-20" dirty="0">
                <a:cs typeface="Arial"/>
              </a:rPr>
              <a:t>M</a:t>
            </a:r>
            <a:r>
              <a:rPr sz="1100" spc="-15" dirty="0">
                <a:cs typeface="Arial"/>
              </a:rPr>
              <a:t>e</a:t>
            </a:r>
            <a:r>
              <a:rPr sz="1100" spc="-5" dirty="0">
                <a:cs typeface="Arial"/>
              </a:rPr>
              <a:t>di</a:t>
            </a:r>
            <a:r>
              <a:rPr sz="1100" dirty="0">
                <a:cs typeface="Arial"/>
              </a:rPr>
              <a:t>care </a:t>
            </a:r>
            <a:r>
              <a:rPr sz="1100" spc="-5" dirty="0">
                <a:cs typeface="Arial"/>
              </a:rPr>
              <a:t>d</a:t>
            </a:r>
            <a:r>
              <a:rPr sz="1100" dirty="0">
                <a:cs typeface="Arial"/>
              </a:rPr>
              <a:t>r</a:t>
            </a:r>
            <a:r>
              <a:rPr sz="1100" spc="-15" dirty="0">
                <a:cs typeface="Arial"/>
              </a:rPr>
              <a:t>u</a:t>
            </a:r>
            <a:r>
              <a:rPr sz="1100" dirty="0">
                <a:cs typeface="Arial"/>
              </a:rPr>
              <a:t>g </a:t>
            </a:r>
            <a:r>
              <a:rPr sz="1100" spc="-110" dirty="0">
                <a:cs typeface="Arial"/>
              </a:rPr>
              <a:t> </a:t>
            </a:r>
            <a:r>
              <a:rPr sz="1100" spc="-5" dirty="0">
                <a:cs typeface="Arial"/>
              </a:rPr>
              <a:t>plan</a:t>
            </a:r>
            <a:r>
              <a:rPr sz="1100" dirty="0">
                <a:cs typeface="Arial"/>
              </a:rPr>
              <a:t>, </a:t>
            </a:r>
            <a:r>
              <a:rPr sz="1100" spc="-114" dirty="0">
                <a:cs typeface="Arial"/>
              </a:rPr>
              <a:t> </a:t>
            </a:r>
            <a:r>
              <a:rPr sz="1100" spc="-5" dirty="0">
                <a:cs typeface="Arial"/>
              </a:rPr>
              <a:t>a</a:t>
            </a:r>
            <a:r>
              <a:rPr sz="1100" spc="-15" dirty="0">
                <a:cs typeface="Arial"/>
              </a:rPr>
              <a:t>n</a:t>
            </a:r>
            <a:r>
              <a:rPr sz="1100" dirty="0">
                <a:cs typeface="Arial"/>
              </a:rPr>
              <a:t>d </a:t>
            </a:r>
            <a:r>
              <a:rPr sz="1100" spc="-125" dirty="0">
                <a:cs typeface="Arial"/>
              </a:rPr>
              <a:t> </a:t>
            </a:r>
            <a:r>
              <a:rPr sz="1100" spc="-30" dirty="0">
                <a:cs typeface="Arial"/>
              </a:rPr>
              <a:t>i</a:t>
            </a:r>
            <a:r>
              <a:rPr sz="1100" dirty="0">
                <a:cs typeface="Arial"/>
              </a:rPr>
              <a:t>f </a:t>
            </a:r>
            <a:r>
              <a:rPr sz="1100" spc="-114" dirty="0">
                <a:cs typeface="Arial"/>
              </a:rPr>
              <a:t> </a:t>
            </a:r>
            <a:r>
              <a:rPr sz="1100" spc="5" dirty="0">
                <a:cs typeface="Arial"/>
              </a:rPr>
              <a:t>t</a:t>
            </a:r>
            <a:r>
              <a:rPr sz="1100" spc="-5" dirty="0">
                <a:cs typeface="Arial"/>
              </a:rPr>
              <a:t>hi</a:t>
            </a:r>
            <a:r>
              <a:rPr sz="1100" dirty="0">
                <a:cs typeface="Arial"/>
              </a:rPr>
              <a:t>s </a:t>
            </a:r>
            <a:r>
              <a:rPr sz="1100" spc="-120" dirty="0">
                <a:cs typeface="Arial"/>
              </a:rPr>
              <a:t> </a:t>
            </a:r>
            <a:r>
              <a:rPr sz="1100" spc="-10" dirty="0">
                <a:cs typeface="Arial"/>
              </a:rPr>
              <a:t>c</a:t>
            </a:r>
            <a:r>
              <a:rPr sz="1100" spc="-15" dirty="0">
                <a:cs typeface="Arial"/>
              </a:rPr>
              <a:t>o</a:t>
            </a:r>
            <a:r>
              <a:rPr sz="1100" spc="-25" dirty="0">
                <a:cs typeface="Arial"/>
              </a:rPr>
              <a:t>v</a:t>
            </a:r>
            <a:r>
              <a:rPr sz="1100" spc="-5" dirty="0">
                <a:cs typeface="Arial"/>
              </a:rPr>
              <a:t>e</a:t>
            </a:r>
            <a:r>
              <a:rPr sz="1100" dirty="0">
                <a:cs typeface="Arial"/>
              </a:rPr>
              <a:t>r</a:t>
            </a:r>
            <a:r>
              <a:rPr sz="1100" spc="-5" dirty="0">
                <a:cs typeface="Arial"/>
              </a:rPr>
              <a:t>ag</a:t>
            </a:r>
            <a:r>
              <a:rPr sz="1100" dirty="0">
                <a:cs typeface="Arial"/>
              </a:rPr>
              <a:t>e </a:t>
            </a:r>
            <a:r>
              <a:rPr sz="1100" spc="-135" dirty="0">
                <a:cs typeface="Arial"/>
              </a:rPr>
              <a:t> </a:t>
            </a:r>
            <a:r>
              <a:rPr sz="1100" spc="5" dirty="0">
                <a:cs typeface="Arial"/>
              </a:rPr>
              <a:t>t</a:t>
            </a:r>
            <a:r>
              <a:rPr sz="1100" spc="-15" dirty="0">
                <a:cs typeface="Arial"/>
              </a:rPr>
              <a:t>h</a:t>
            </a:r>
            <a:r>
              <a:rPr sz="1100" dirty="0">
                <a:cs typeface="Arial"/>
              </a:rPr>
              <a:t>r</a:t>
            </a:r>
            <a:r>
              <a:rPr sz="1100" spc="-5" dirty="0">
                <a:cs typeface="Arial"/>
              </a:rPr>
              <a:t>o</a:t>
            </a:r>
            <a:r>
              <a:rPr sz="1100" spc="-15" dirty="0">
                <a:cs typeface="Arial"/>
              </a:rPr>
              <a:t>u</a:t>
            </a:r>
            <a:r>
              <a:rPr sz="1100" spc="-5" dirty="0">
                <a:cs typeface="Arial"/>
              </a:rPr>
              <a:t>g</a:t>
            </a:r>
            <a:r>
              <a:rPr sz="1100" dirty="0">
                <a:cs typeface="Arial"/>
              </a:rPr>
              <a:t>h </a:t>
            </a:r>
            <a:r>
              <a:rPr sz="1100" spc="-135" dirty="0">
                <a:cs typeface="Arial"/>
              </a:rPr>
              <a:t> </a:t>
            </a:r>
            <a:r>
              <a:rPr lang="en-US" sz="1100" dirty="0">
                <a:cs typeface="Arial"/>
              </a:rPr>
              <a:t>CSE Insurance Group</a:t>
            </a:r>
            <a:r>
              <a:rPr sz="1100" dirty="0">
                <a:cs typeface="Arial"/>
              </a:rPr>
              <a:t> </a:t>
            </a:r>
            <a:r>
              <a:rPr sz="1100" spc="-120" dirty="0">
                <a:cs typeface="Arial"/>
              </a:rPr>
              <a:t> </a:t>
            </a:r>
            <a:r>
              <a:rPr sz="1100" spc="-15" dirty="0">
                <a:cs typeface="Arial"/>
              </a:rPr>
              <a:t>ch</a:t>
            </a:r>
            <a:r>
              <a:rPr sz="1100" spc="-5" dirty="0">
                <a:cs typeface="Arial"/>
              </a:rPr>
              <a:t>an</a:t>
            </a:r>
            <a:r>
              <a:rPr sz="1100" dirty="0">
                <a:cs typeface="Arial"/>
              </a:rPr>
              <a:t>g</a:t>
            </a:r>
            <a:r>
              <a:rPr sz="1100" spc="-5" dirty="0">
                <a:cs typeface="Arial"/>
              </a:rPr>
              <a:t>e</a:t>
            </a:r>
            <a:r>
              <a:rPr sz="1100" spc="-15" dirty="0">
                <a:cs typeface="Arial"/>
              </a:rPr>
              <a:t>s</a:t>
            </a:r>
            <a:r>
              <a:rPr sz="1100" dirty="0">
                <a:cs typeface="Arial"/>
              </a:rPr>
              <a:t>. </a:t>
            </a:r>
            <a:r>
              <a:rPr sz="1100" spc="-114" dirty="0">
                <a:cs typeface="Arial"/>
              </a:rPr>
              <a:t> </a:t>
            </a:r>
            <a:r>
              <a:rPr sz="1100" spc="-20" dirty="0">
                <a:cs typeface="Arial"/>
              </a:rPr>
              <a:t>Y</a:t>
            </a:r>
            <a:r>
              <a:rPr sz="1100" spc="-5" dirty="0">
                <a:cs typeface="Arial"/>
              </a:rPr>
              <a:t>o</a:t>
            </a:r>
            <a:r>
              <a:rPr sz="1100" dirty="0">
                <a:cs typeface="Arial"/>
              </a:rPr>
              <a:t>u </a:t>
            </a:r>
            <a:r>
              <a:rPr sz="1100" spc="-110" dirty="0">
                <a:cs typeface="Arial"/>
              </a:rPr>
              <a:t> </a:t>
            </a:r>
            <a:r>
              <a:rPr sz="1100" spc="-5" dirty="0">
                <a:cs typeface="Arial"/>
              </a:rPr>
              <a:t>al</a:t>
            </a:r>
            <a:r>
              <a:rPr sz="1100" dirty="0">
                <a:cs typeface="Arial"/>
              </a:rPr>
              <a:t>so </a:t>
            </a:r>
            <a:r>
              <a:rPr sz="1100" spc="-125" dirty="0">
                <a:cs typeface="Arial"/>
              </a:rPr>
              <a:t> </a:t>
            </a:r>
            <a:r>
              <a:rPr sz="1100" dirty="0">
                <a:cs typeface="Arial"/>
              </a:rPr>
              <a:t>m</a:t>
            </a:r>
            <a:r>
              <a:rPr sz="1100" spc="-5" dirty="0">
                <a:cs typeface="Arial"/>
              </a:rPr>
              <a:t>a</a:t>
            </a:r>
            <a:r>
              <a:rPr sz="1100" dirty="0">
                <a:cs typeface="Arial"/>
              </a:rPr>
              <a:t>y </a:t>
            </a:r>
            <a:r>
              <a:rPr sz="1100" spc="-135" dirty="0">
                <a:cs typeface="Arial"/>
              </a:rPr>
              <a:t> </a:t>
            </a:r>
            <a:r>
              <a:rPr sz="1100" spc="-10" dirty="0">
                <a:cs typeface="Arial"/>
              </a:rPr>
              <a:t>r</a:t>
            </a:r>
            <a:r>
              <a:rPr sz="1100" spc="-5" dirty="0">
                <a:cs typeface="Arial"/>
              </a:rPr>
              <a:t>eq</a:t>
            </a:r>
            <a:r>
              <a:rPr sz="1100" dirty="0">
                <a:cs typeface="Arial"/>
              </a:rPr>
              <a:t>u</a:t>
            </a:r>
            <a:r>
              <a:rPr sz="1100" spc="-5" dirty="0">
                <a:cs typeface="Arial"/>
              </a:rPr>
              <a:t>e</a:t>
            </a:r>
            <a:r>
              <a:rPr sz="1100" spc="-15" dirty="0">
                <a:cs typeface="Arial"/>
              </a:rPr>
              <a:t>s</a:t>
            </a:r>
            <a:r>
              <a:rPr sz="1100" dirty="0">
                <a:cs typeface="Arial"/>
              </a:rPr>
              <a:t>t </a:t>
            </a:r>
            <a:r>
              <a:rPr sz="1100" spc="-114" dirty="0">
                <a:cs typeface="Arial"/>
              </a:rPr>
              <a:t> </a:t>
            </a:r>
            <a:r>
              <a:rPr sz="1100" dirty="0">
                <a:cs typeface="Arial"/>
              </a:rPr>
              <a:t>a c</a:t>
            </a:r>
            <a:r>
              <a:rPr sz="1100" spc="-15" dirty="0">
                <a:cs typeface="Arial"/>
              </a:rPr>
              <a:t>o</a:t>
            </a:r>
            <a:r>
              <a:rPr sz="1100" spc="-5" dirty="0">
                <a:cs typeface="Arial"/>
              </a:rPr>
              <a:t>p</a:t>
            </a:r>
            <a:r>
              <a:rPr sz="1100" dirty="0">
                <a:cs typeface="Arial"/>
              </a:rPr>
              <a:t>y</a:t>
            </a:r>
            <a:r>
              <a:rPr sz="1100" spc="15" dirty="0">
                <a:cs typeface="Arial"/>
              </a:rPr>
              <a:t> </a:t>
            </a:r>
            <a:r>
              <a:rPr sz="1100" spc="-5" dirty="0">
                <a:cs typeface="Arial"/>
              </a:rPr>
              <a:t>o</a:t>
            </a:r>
            <a:r>
              <a:rPr sz="1100" dirty="0">
                <a:cs typeface="Arial"/>
              </a:rPr>
              <a:t>f</a:t>
            </a:r>
            <a:r>
              <a:rPr sz="1100" spc="35" dirty="0">
                <a:cs typeface="Arial"/>
              </a:rPr>
              <a:t> </a:t>
            </a:r>
            <a:r>
              <a:rPr sz="1100" spc="5" dirty="0">
                <a:cs typeface="Arial"/>
              </a:rPr>
              <a:t>t</a:t>
            </a:r>
            <a:r>
              <a:rPr sz="1100" spc="-5" dirty="0">
                <a:cs typeface="Arial"/>
              </a:rPr>
              <a:t>hi</a:t>
            </a:r>
            <a:r>
              <a:rPr sz="1100" dirty="0">
                <a:cs typeface="Arial"/>
              </a:rPr>
              <a:t>s</a:t>
            </a:r>
            <a:r>
              <a:rPr sz="1100" spc="15" dirty="0">
                <a:cs typeface="Arial"/>
              </a:rPr>
              <a:t> </a:t>
            </a:r>
            <a:r>
              <a:rPr sz="1100" spc="-15" dirty="0">
                <a:cs typeface="Arial"/>
              </a:rPr>
              <a:t>n</a:t>
            </a:r>
            <a:r>
              <a:rPr sz="1100" spc="-5" dirty="0">
                <a:cs typeface="Arial"/>
              </a:rPr>
              <a:t>o</a:t>
            </a:r>
            <a:r>
              <a:rPr sz="1100" spc="5" dirty="0">
                <a:cs typeface="Arial"/>
              </a:rPr>
              <a:t>t</a:t>
            </a:r>
            <a:r>
              <a:rPr sz="1100" spc="-5" dirty="0">
                <a:cs typeface="Arial"/>
              </a:rPr>
              <a:t>i</a:t>
            </a:r>
            <a:r>
              <a:rPr sz="1100" dirty="0">
                <a:cs typeface="Arial"/>
              </a:rPr>
              <a:t>ce</a:t>
            </a:r>
            <a:r>
              <a:rPr sz="1100" spc="25" dirty="0">
                <a:cs typeface="Arial"/>
              </a:rPr>
              <a:t> </a:t>
            </a:r>
            <a:r>
              <a:rPr sz="1100" spc="-15" dirty="0">
                <a:cs typeface="Arial"/>
              </a:rPr>
              <a:t>a</a:t>
            </a:r>
            <a:r>
              <a:rPr sz="1100" dirty="0">
                <a:cs typeface="Arial"/>
              </a:rPr>
              <a:t>t</a:t>
            </a:r>
            <a:r>
              <a:rPr sz="1100" spc="-15" dirty="0">
                <a:cs typeface="Arial"/>
              </a:rPr>
              <a:t> </a:t>
            </a:r>
            <a:r>
              <a:rPr sz="1100" spc="-5" dirty="0">
                <a:cs typeface="Arial"/>
              </a:rPr>
              <a:t>an</a:t>
            </a:r>
            <a:r>
              <a:rPr sz="1100" dirty="0">
                <a:cs typeface="Arial"/>
              </a:rPr>
              <a:t>y</a:t>
            </a:r>
            <a:r>
              <a:rPr sz="1100" spc="-5" dirty="0">
                <a:cs typeface="Arial"/>
              </a:rPr>
              <a:t> </a:t>
            </a:r>
            <a:r>
              <a:rPr sz="1100" spc="5" dirty="0">
                <a:cs typeface="Arial"/>
              </a:rPr>
              <a:t>t</a:t>
            </a:r>
            <a:r>
              <a:rPr sz="1100" spc="-5" dirty="0">
                <a:cs typeface="Arial"/>
              </a:rPr>
              <a:t>i</a:t>
            </a:r>
            <a:r>
              <a:rPr sz="1100" dirty="0">
                <a:cs typeface="Arial"/>
              </a:rPr>
              <a:t>m</a:t>
            </a:r>
            <a:r>
              <a:rPr sz="1100" spc="-5" dirty="0">
                <a:cs typeface="Arial"/>
              </a:rPr>
              <a:t>e</a:t>
            </a:r>
            <a:r>
              <a:rPr sz="1100" dirty="0">
                <a:cs typeface="Arial"/>
              </a:rPr>
              <a:t>.</a:t>
            </a:r>
          </a:p>
          <a:p>
            <a:pPr>
              <a:lnSpc>
                <a:spcPts val="1300"/>
              </a:lnSpc>
              <a:spcBef>
                <a:spcPts val="91"/>
              </a:spcBef>
            </a:pPr>
            <a:endParaRPr sz="1300" dirty="0"/>
          </a:p>
          <a:p>
            <a:pPr marL="12700" algn="just">
              <a:lnSpc>
                <a:spcPct val="100000"/>
              </a:lnSpc>
            </a:pPr>
            <a:r>
              <a:rPr sz="1100" b="1" spc="-5" dirty="0">
                <a:cs typeface="Arial"/>
              </a:rPr>
              <a:t>Fo</a:t>
            </a:r>
            <a:r>
              <a:rPr sz="1100" b="1" dirty="0">
                <a:cs typeface="Arial"/>
              </a:rPr>
              <a:t>r</a:t>
            </a:r>
            <a:r>
              <a:rPr sz="1100" b="1" spc="-30" dirty="0">
                <a:cs typeface="Arial"/>
              </a:rPr>
              <a:t> </a:t>
            </a:r>
            <a:r>
              <a:rPr sz="1100" b="1" dirty="0">
                <a:cs typeface="Arial"/>
              </a:rPr>
              <a:t>More</a:t>
            </a:r>
            <a:r>
              <a:rPr sz="1100" b="1" spc="-45" dirty="0">
                <a:cs typeface="Arial"/>
              </a:rPr>
              <a:t> </a:t>
            </a:r>
            <a:r>
              <a:rPr sz="1100" b="1" dirty="0">
                <a:cs typeface="Arial"/>
              </a:rPr>
              <a:t>Info</a:t>
            </a:r>
            <a:r>
              <a:rPr sz="1100" b="1" spc="-10" dirty="0">
                <a:cs typeface="Arial"/>
              </a:rPr>
              <a:t>rm</a:t>
            </a:r>
            <a:r>
              <a:rPr sz="1100" b="1" spc="-15" dirty="0">
                <a:cs typeface="Arial"/>
              </a:rPr>
              <a:t>a</a:t>
            </a:r>
            <a:r>
              <a:rPr sz="1100" b="1" spc="-10" dirty="0">
                <a:cs typeface="Arial"/>
              </a:rPr>
              <a:t>ti</a:t>
            </a:r>
            <a:r>
              <a:rPr sz="1100" b="1" dirty="0">
                <a:cs typeface="Arial"/>
              </a:rPr>
              <a:t>on</a:t>
            </a:r>
            <a:r>
              <a:rPr sz="1100" b="1" spc="-60" dirty="0">
                <a:cs typeface="Arial"/>
              </a:rPr>
              <a:t> </a:t>
            </a:r>
            <a:r>
              <a:rPr sz="1100" b="1" spc="-45" dirty="0">
                <a:cs typeface="Arial"/>
              </a:rPr>
              <a:t>A</a:t>
            </a:r>
            <a:r>
              <a:rPr sz="1100" b="1" dirty="0">
                <a:cs typeface="Arial"/>
              </a:rPr>
              <a:t>b</a:t>
            </a:r>
            <a:r>
              <a:rPr sz="1100" b="1" spc="-10" dirty="0">
                <a:cs typeface="Arial"/>
              </a:rPr>
              <a:t>o</a:t>
            </a:r>
            <a:r>
              <a:rPr sz="1100" b="1" dirty="0">
                <a:cs typeface="Arial"/>
              </a:rPr>
              <a:t>ut</a:t>
            </a:r>
            <a:r>
              <a:rPr sz="1100" b="1" spc="10" dirty="0">
                <a:cs typeface="Arial"/>
              </a:rPr>
              <a:t> </a:t>
            </a:r>
            <a:r>
              <a:rPr sz="1100" b="1" spc="-5" dirty="0">
                <a:cs typeface="Arial"/>
              </a:rPr>
              <a:t>Y</a:t>
            </a:r>
            <a:r>
              <a:rPr sz="1100" b="1" dirty="0">
                <a:cs typeface="Arial"/>
              </a:rPr>
              <a:t>o</a:t>
            </a:r>
            <a:r>
              <a:rPr sz="1100" b="1" spc="-10" dirty="0">
                <a:cs typeface="Arial"/>
              </a:rPr>
              <a:t>u</a:t>
            </a:r>
            <a:r>
              <a:rPr sz="1100" b="1" dirty="0">
                <a:cs typeface="Arial"/>
              </a:rPr>
              <a:t>r</a:t>
            </a:r>
            <a:r>
              <a:rPr sz="1100" b="1" spc="-30" dirty="0">
                <a:cs typeface="Arial"/>
              </a:rPr>
              <a:t> </a:t>
            </a:r>
            <a:r>
              <a:rPr sz="1100" b="1" dirty="0">
                <a:cs typeface="Arial"/>
              </a:rPr>
              <a:t>Opt</a:t>
            </a:r>
            <a:r>
              <a:rPr sz="1100" b="1" spc="-10" dirty="0">
                <a:cs typeface="Arial"/>
              </a:rPr>
              <a:t>i</a:t>
            </a:r>
            <a:r>
              <a:rPr sz="1100" b="1" dirty="0">
                <a:cs typeface="Arial"/>
              </a:rPr>
              <a:t>o</a:t>
            </a:r>
            <a:r>
              <a:rPr sz="1100" b="1" spc="-10" dirty="0">
                <a:cs typeface="Arial"/>
              </a:rPr>
              <a:t>n</a:t>
            </a:r>
            <a:r>
              <a:rPr sz="1100" b="1" dirty="0">
                <a:cs typeface="Arial"/>
              </a:rPr>
              <a:t>s</a:t>
            </a:r>
            <a:r>
              <a:rPr sz="1100" b="1" spc="-55" dirty="0">
                <a:cs typeface="Arial"/>
              </a:rPr>
              <a:t> </a:t>
            </a:r>
            <a:r>
              <a:rPr sz="1100" b="1" spc="-10" dirty="0">
                <a:cs typeface="Arial"/>
              </a:rPr>
              <a:t>U</a:t>
            </a:r>
            <a:r>
              <a:rPr sz="1100" b="1" dirty="0">
                <a:cs typeface="Arial"/>
              </a:rPr>
              <a:t>n</a:t>
            </a:r>
            <a:r>
              <a:rPr sz="1100" b="1" spc="-10" dirty="0">
                <a:cs typeface="Arial"/>
              </a:rPr>
              <a:t>d</a:t>
            </a:r>
            <a:r>
              <a:rPr sz="1100" b="1" dirty="0">
                <a:cs typeface="Arial"/>
              </a:rPr>
              <a:t>er</a:t>
            </a:r>
            <a:r>
              <a:rPr sz="1100" b="1" spc="-30" dirty="0">
                <a:cs typeface="Arial"/>
              </a:rPr>
              <a:t> </a:t>
            </a:r>
            <a:r>
              <a:rPr sz="1100" b="1" dirty="0">
                <a:cs typeface="Arial"/>
              </a:rPr>
              <a:t>Me</a:t>
            </a:r>
            <a:r>
              <a:rPr sz="1100" b="1" spc="-5" dirty="0">
                <a:cs typeface="Arial"/>
              </a:rPr>
              <a:t>d</a:t>
            </a:r>
            <a:r>
              <a:rPr sz="1100" b="1" dirty="0">
                <a:cs typeface="Arial"/>
              </a:rPr>
              <a:t>i</a:t>
            </a:r>
            <a:r>
              <a:rPr sz="1100" b="1" spc="-15" dirty="0">
                <a:cs typeface="Arial"/>
              </a:rPr>
              <a:t>c</a:t>
            </a:r>
            <a:r>
              <a:rPr sz="1100" b="1" dirty="0">
                <a:cs typeface="Arial"/>
              </a:rPr>
              <a:t>a</a:t>
            </a:r>
            <a:r>
              <a:rPr sz="1100" b="1" spc="-15" dirty="0">
                <a:cs typeface="Arial"/>
              </a:rPr>
              <a:t>r</a:t>
            </a:r>
            <a:r>
              <a:rPr sz="1100" b="1" dirty="0">
                <a:cs typeface="Arial"/>
              </a:rPr>
              <a:t>e</a:t>
            </a:r>
            <a:r>
              <a:rPr sz="1100" b="1" spc="-55" dirty="0">
                <a:cs typeface="Arial"/>
              </a:rPr>
              <a:t> </a:t>
            </a:r>
            <a:r>
              <a:rPr sz="1100" b="1" spc="-5" dirty="0">
                <a:cs typeface="Arial"/>
              </a:rPr>
              <a:t>P</a:t>
            </a:r>
            <a:r>
              <a:rPr sz="1100" b="1" dirty="0">
                <a:cs typeface="Arial"/>
              </a:rPr>
              <a:t>rescr</a:t>
            </a:r>
            <a:r>
              <a:rPr sz="1100" b="1" spc="-10" dirty="0">
                <a:cs typeface="Arial"/>
              </a:rPr>
              <a:t>i</a:t>
            </a:r>
            <a:r>
              <a:rPr sz="1100" b="1" spc="-15" dirty="0">
                <a:cs typeface="Arial"/>
              </a:rPr>
              <a:t>p</a:t>
            </a:r>
            <a:r>
              <a:rPr sz="1100" b="1" spc="-10" dirty="0">
                <a:cs typeface="Arial"/>
              </a:rPr>
              <a:t>ti</a:t>
            </a:r>
            <a:r>
              <a:rPr sz="1100" b="1" dirty="0">
                <a:cs typeface="Arial"/>
              </a:rPr>
              <a:t>on</a:t>
            </a:r>
            <a:r>
              <a:rPr sz="1100" b="1" spc="-60" dirty="0">
                <a:cs typeface="Arial"/>
              </a:rPr>
              <a:t> </a:t>
            </a:r>
            <a:r>
              <a:rPr sz="1100" b="1" spc="-10" dirty="0">
                <a:cs typeface="Arial"/>
              </a:rPr>
              <a:t>D</a:t>
            </a:r>
            <a:r>
              <a:rPr sz="1100" b="1" dirty="0">
                <a:cs typeface="Arial"/>
              </a:rPr>
              <a:t>rug</a:t>
            </a:r>
            <a:r>
              <a:rPr sz="1100" b="1" spc="-20" dirty="0">
                <a:cs typeface="Arial"/>
              </a:rPr>
              <a:t> </a:t>
            </a:r>
            <a:r>
              <a:rPr sz="1100" b="1" spc="-10" dirty="0">
                <a:cs typeface="Arial"/>
              </a:rPr>
              <a:t>C</a:t>
            </a:r>
            <a:r>
              <a:rPr sz="1100" b="1" dirty="0">
                <a:cs typeface="Arial"/>
              </a:rPr>
              <a:t>o</a:t>
            </a:r>
            <a:r>
              <a:rPr sz="1100" b="1" spc="-20" dirty="0">
                <a:cs typeface="Arial"/>
              </a:rPr>
              <a:t>v</a:t>
            </a:r>
            <a:r>
              <a:rPr sz="1100" b="1" dirty="0">
                <a:cs typeface="Arial"/>
              </a:rPr>
              <a:t>era</a:t>
            </a:r>
            <a:r>
              <a:rPr sz="1100" b="1" spc="-5" dirty="0">
                <a:cs typeface="Arial"/>
              </a:rPr>
              <a:t>ge</a:t>
            </a:r>
            <a:r>
              <a:rPr sz="1100" b="1" dirty="0">
                <a:cs typeface="Arial"/>
              </a:rPr>
              <a:t>…</a:t>
            </a:r>
            <a:endParaRPr sz="1100" dirty="0">
              <a:cs typeface="Arial"/>
            </a:endParaRPr>
          </a:p>
          <a:p>
            <a:pPr marL="12700" marR="78740" algn="just">
              <a:lnSpc>
                <a:spcPct val="100000"/>
              </a:lnSpc>
            </a:pPr>
            <a:r>
              <a:rPr sz="1100" spc="-20" dirty="0">
                <a:cs typeface="Arial"/>
              </a:rPr>
              <a:t>M</a:t>
            </a:r>
            <a:r>
              <a:rPr sz="1100" spc="-5" dirty="0">
                <a:cs typeface="Arial"/>
              </a:rPr>
              <a:t>o</a:t>
            </a:r>
            <a:r>
              <a:rPr sz="1100" dirty="0">
                <a:cs typeface="Arial"/>
              </a:rPr>
              <a:t>re</a:t>
            </a:r>
            <a:r>
              <a:rPr sz="1100" spc="110" dirty="0">
                <a:cs typeface="Arial"/>
              </a:rPr>
              <a:t> </a:t>
            </a:r>
            <a:r>
              <a:rPr sz="1100" dirty="0">
                <a:cs typeface="Arial"/>
              </a:rPr>
              <a:t>d</a:t>
            </a:r>
            <a:r>
              <a:rPr sz="1100" spc="-20" dirty="0">
                <a:cs typeface="Arial"/>
              </a:rPr>
              <a:t>e</a:t>
            </a:r>
            <a:r>
              <a:rPr sz="1100" dirty="0">
                <a:cs typeface="Arial"/>
              </a:rPr>
              <a:t>t</a:t>
            </a:r>
            <a:r>
              <a:rPr sz="1100" spc="-5" dirty="0">
                <a:cs typeface="Arial"/>
              </a:rPr>
              <a:t>aile</a:t>
            </a:r>
            <a:r>
              <a:rPr sz="1100" dirty="0">
                <a:cs typeface="Arial"/>
              </a:rPr>
              <a:t>d</a:t>
            </a:r>
            <a:r>
              <a:rPr sz="1100" spc="110" dirty="0">
                <a:cs typeface="Arial"/>
              </a:rPr>
              <a:t> </a:t>
            </a:r>
            <a:r>
              <a:rPr sz="1100" spc="-5" dirty="0">
                <a:cs typeface="Arial"/>
              </a:rPr>
              <a:t>i</a:t>
            </a:r>
            <a:r>
              <a:rPr sz="1100" spc="-30" dirty="0">
                <a:cs typeface="Arial"/>
              </a:rPr>
              <a:t>n</a:t>
            </a:r>
            <a:r>
              <a:rPr sz="1100" spc="15" dirty="0">
                <a:cs typeface="Arial"/>
              </a:rPr>
              <a:t>f</a:t>
            </a:r>
            <a:r>
              <a:rPr sz="1100" spc="-15" dirty="0">
                <a:cs typeface="Arial"/>
              </a:rPr>
              <a:t>o</a:t>
            </a:r>
            <a:r>
              <a:rPr sz="1100" spc="-10" dirty="0">
                <a:cs typeface="Arial"/>
              </a:rPr>
              <a:t>rm</a:t>
            </a:r>
            <a:r>
              <a:rPr sz="1100" spc="-5" dirty="0">
                <a:cs typeface="Arial"/>
              </a:rPr>
              <a:t>a</a:t>
            </a:r>
            <a:r>
              <a:rPr sz="1100" spc="-10" dirty="0">
                <a:cs typeface="Arial"/>
              </a:rPr>
              <a:t>t</a:t>
            </a:r>
            <a:r>
              <a:rPr sz="1100" spc="-5" dirty="0">
                <a:cs typeface="Arial"/>
              </a:rPr>
              <a:t>i</a:t>
            </a:r>
            <a:r>
              <a:rPr sz="1100" spc="-15" dirty="0">
                <a:cs typeface="Arial"/>
              </a:rPr>
              <a:t>o</a:t>
            </a:r>
            <a:r>
              <a:rPr sz="1100" dirty="0">
                <a:cs typeface="Arial"/>
              </a:rPr>
              <a:t>n</a:t>
            </a:r>
            <a:r>
              <a:rPr sz="1100" spc="110" dirty="0">
                <a:cs typeface="Arial"/>
              </a:rPr>
              <a:t> </a:t>
            </a:r>
            <a:r>
              <a:rPr sz="1100" spc="-5" dirty="0">
                <a:cs typeface="Arial"/>
              </a:rPr>
              <a:t>ab</a:t>
            </a:r>
            <a:r>
              <a:rPr sz="1100" spc="-15" dirty="0">
                <a:cs typeface="Arial"/>
              </a:rPr>
              <a:t>o</a:t>
            </a:r>
            <a:r>
              <a:rPr sz="1100" spc="-5" dirty="0">
                <a:cs typeface="Arial"/>
              </a:rPr>
              <a:t>u</a:t>
            </a:r>
            <a:r>
              <a:rPr sz="1100" dirty="0">
                <a:cs typeface="Arial"/>
              </a:rPr>
              <a:t>t</a:t>
            </a:r>
            <a:r>
              <a:rPr sz="1100" spc="105"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100" dirty="0">
                <a:cs typeface="Arial"/>
              </a:rPr>
              <a:t> </a:t>
            </a:r>
            <a:r>
              <a:rPr sz="1100" spc="-5" dirty="0">
                <a:cs typeface="Arial"/>
              </a:rPr>
              <a:t>p</a:t>
            </a:r>
            <a:r>
              <a:rPr sz="1100" spc="-20" dirty="0">
                <a:cs typeface="Arial"/>
              </a:rPr>
              <a:t>l</a:t>
            </a:r>
            <a:r>
              <a:rPr sz="1100" spc="-5" dirty="0">
                <a:cs typeface="Arial"/>
              </a:rPr>
              <a:t>an</a:t>
            </a:r>
            <a:r>
              <a:rPr sz="1100" dirty="0">
                <a:cs typeface="Arial"/>
              </a:rPr>
              <a:t>s</a:t>
            </a:r>
            <a:r>
              <a:rPr sz="1100" spc="100" dirty="0">
                <a:cs typeface="Arial"/>
              </a:rPr>
              <a:t> </a:t>
            </a:r>
            <a:r>
              <a:rPr sz="1100" spc="5" dirty="0">
                <a:cs typeface="Arial"/>
              </a:rPr>
              <a:t>t</a:t>
            </a:r>
            <a:r>
              <a:rPr sz="1100" dirty="0">
                <a:cs typeface="Arial"/>
              </a:rPr>
              <a:t>h</a:t>
            </a:r>
            <a:r>
              <a:rPr sz="1100" spc="-30" dirty="0">
                <a:cs typeface="Arial"/>
              </a:rPr>
              <a:t>a</a:t>
            </a:r>
            <a:r>
              <a:rPr sz="1100" dirty="0">
                <a:cs typeface="Arial"/>
              </a:rPr>
              <a:t>t</a:t>
            </a:r>
            <a:r>
              <a:rPr sz="1100" spc="114" dirty="0">
                <a:cs typeface="Arial"/>
              </a:rPr>
              <a:t> </a:t>
            </a:r>
            <a:r>
              <a:rPr sz="1100" spc="-30" dirty="0">
                <a:cs typeface="Arial"/>
              </a:rPr>
              <a:t>o</a:t>
            </a:r>
            <a:r>
              <a:rPr sz="1100" spc="-10" dirty="0">
                <a:cs typeface="Arial"/>
              </a:rPr>
              <a:t>f</a:t>
            </a:r>
            <a:r>
              <a:rPr sz="1100" spc="15" dirty="0">
                <a:cs typeface="Arial"/>
              </a:rPr>
              <a:t>f</a:t>
            </a:r>
            <a:r>
              <a:rPr sz="1100" spc="-15" dirty="0">
                <a:cs typeface="Arial"/>
              </a:rPr>
              <a:t>e</a:t>
            </a:r>
            <a:r>
              <a:rPr sz="1100" dirty="0">
                <a:cs typeface="Arial"/>
              </a:rPr>
              <a:t>r</a:t>
            </a:r>
            <a:r>
              <a:rPr sz="1100" spc="105" dirty="0">
                <a:cs typeface="Arial"/>
              </a:rPr>
              <a:t> </a:t>
            </a:r>
            <a:r>
              <a:rPr sz="1100" spc="-15" dirty="0">
                <a:cs typeface="Arial"/>
              </a:rPr>
              <a:t>p</a:t>
            </a:r>
            <a:r>
              <a:rPr sz="1100" dirty="0">
                <a:cs typeface="Arial"/>
              </a:rPr>
              <a:t>res</a:t>
            </a:r>
            <a:r>
              <a:rPr sz="1100" spc="-15" dirty="0">
                <a:cs typeface="Arial"/>
              </a:rPr>
              <a:t>c</a:t>
            </a:r>
            <a:r>
              <a:rPr sz="1100" dirty="0">
                <a:cs typeface="Arial"/>
              </a:rPr>
              <a:t>r</a:t>
            </a:r>
            <a:r>
              <a:rPr sz="1100" spc="-5" dirty="0">
                <a:cs typeface="Arial"/>
              </a:rPr>
              <a:t>i</a:t>
            </a:r>
            <a:r>
              <a:rPr sz="1100" spc="-15" dirty="0">
                <a:cs typeface="Arial"/>
              </a:rPr>
              <a:t>p</a:t>
            </a:r>
            <a:r>
              <a:rPr sz="1100" spc="-10" dirty="0">
                <a:cs typeface="Arial"/>
              </a:rPr>
              <a:t>t</a:t>
            </a:r>
            <a:r>
              <a:rPr sz="1100" spc="-5" dirty="0">
                <a:cs typeface="Arial"/>
              </a:rPr>
              <a:t>io</a:t>
            </a:r>
            <a:r>
              <a:rPr sz="1100" dirty="0">
                <a:cs typeface="Arial"/>
              </a:rPr>
              <a:t>n</a:t>
            </a:r>
            <a:r>
              <a:rPr sz="1100" spc="110" dirty="0">
                <a:cs typeface="Arial"/>
              </a:rPr>
              <a:t> </a:t>
            </a:r>
            <a:r>
              <a:rPr sz="1100" spc="-15" dirty="0">
                <a:cs typeface="Arial"/>
              </a:rPr>
              <a:t>d</a:t>
            </a:r>
            <a:r>
              <a:rPr sz="1100" spc="-10" dirty="0">
                <a:cs typeface="Arial"/>
              </a:rPr>
              <a:t>r</a:t>
            </a:r>
            <a:r>
              <a:rPr sz="1100" spc="-5" dirty="0">
                <a:cs typeface="Arial"/>
              </a:rPr>
              <a:t>u</a:t>
            </a:r>
            <a:r>
              <a:rPr sz="1100" dirty="0">
                <a:cs typeface="Arial"/>
              </a:rPr>
              <a:t>g</a:t>
            </a:r>
            <a:r>
              <a:rPr sz="1100" spc="110" dirty="0">
                <a:cs typeface="Arial"/>
              </a:rPr>
              <a:t> </a:t>
            </a:r>
            <a:r>
              <a:rPr sz="1100" dirty="0">
                <a:cs typeface="Arial"/>
              </a:rPr>
              <a:t>co</a:t>
            </a:r>
            <a:r>
              <a:rPr sz="1100" spc="-25" dirty="0">
                <a:cs typeface="Arial"/>
              </a:rPr>
              <a:t>v</a:t>
            </a:r>
            <a:r>
              <a:rPr sz="1100" spc="-5" dirty="0">
                <a:cs typeface="Arial"/>
              </a:rPr>
              <a:t>e</a:t>
            </a:r>
            <a:r>
              <a:rPr sz="1100" dirty="0">
                <a:cs typeface="Arial"/>
              </a:rPr>
              <a:t>r</a:t>
            </a:r>
            <a:r>
              <a:rPr sz="1100" spc="-15" dirty="0">
                <a:cs typeface="Arial"/>
              </a:rPr>
              <a:t>a</a:t>
            </a:r>
            <a:r>
              <a:rPr sz="1100" spc="-5" dirty="0">
                <a:cs typeface="Arial"/>
              </a:rPr>
              <a:t>g</a:t>
            </a:r>
            <a:r>
              <a:rPr sz="1100" dirty="0">
                <a:cs typeface="Arial"/>
              </a:rPr>
              <a:t>e</a:t>
            </a:r>
            <a:r>
              <a:rPr sz="1100" spc="110" dirty="0">
                <a:cs typeface="Arial"/>
              </a:rPr>
              <a:t> </a:t>
            </a:r>
            <a:r>
              <a:rPr sz="1100" spc="-5" dirty="0">
                <a:cs typeface="Arial"/>
              </a:rPr>
              <a:t>i</a:t>
            </a:r>
            <a:r>
              <a:rPr sz="1100" dirty="0">
                <a:cs typeface="Arial"/>
              </a:rPr>
              <a:t>s</a:t>
            </a:r>
            <a:r>
              <a:rPr sz="1100" spc="100" dirty="0">
                <a:cs typeface="Arial"/>
              </a:rPr>
              <a:t> </a:t>
            </a:r>
            <a:r>
              <a:rPr sz="1100" spc="-5" dirty="0">
                <a:cs typeface="Arial"/>
              </a:rPr>
              <a:t>i</a:t>
            </a:r>
            <a:r>
              <a:rPr sz="1100" dirty="0">
                <a:cs typeface="Arial"/>
              </a:rPr>
              <a:t>n</a:t>
            </a:r>
            <a:r>
              <a:rPr sz="1100" spc="110" dirty="0">
                <a:cs typeface="Arial"/>
              </a:rPr>
              <a:t> </a:t>
            </a:r>
            <a:r>
              <a:rPr sz="1100" dirty="0">
                <a:cs typeface="Arial"/>
              </a:rPr>
              <a:t>the</a:t>
            </a:r>
            <a:r>
              <a:rPr sz="1100" spc="95" dirty="0">
                <a:cs typeface="Arial"/>
              </a:rPr>
              <a:t> </a:t>
            </a:r>
            <a:r>
              <a:rPr sz="1100" dirty="0">
                <a:cs typeface="Arial"/>
              </a:rPr>
              <a:t>“</a:t>
            </a:r>
            <a:r>
              <a:rPr sz="1100" spc="-35"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110" dirty="0">
                <a:cs typeface="Arial"/>
              </a:rPr>
              <a:t> </a:t>
            </a:r>
            <a:r>
              <a:rPr sz="1100" dirty="0">
                <a:cs typeface="Arial"/>
              </a:rPr>
              <a:t>&amp; </a:t>
            </a:r>
            <a:r>
              <a:rPr sz="1100" spc="-20" dirty="0">
                <a:cs typeface="Arial"/>
              </a:rPr>
              <a:t>Y</a:t>
            </a:r>
            <a:r>
              <a:rPr sz="1100" spc="-5" dirty="0">
                <a:cs typeface="Arial"/>
              </a:rPr>
              <a:t>ou</a:t>
            </a:r>
            <a:r>
              <a:rPr sz="1100" dirty="0">
                <a:cs typeface="Arial"/>
              </a:rPr>
              <a:t>”</a:t>
            </a:r>
            <a:r>
              <a:rPr sz="1100" spc="105" dirty="0">
                <a:cs typeface="Arial"/>
              </a:rPr>
              <a:t> </a:t>
            </a:r>
            <a:r>
              <a:rPr sz="1100" spc="-5" dirty="0">
                <a:cs typeface="Arial"/>
              </a:rPr>
              <a:t>hand</a:t>
            </a:r>
            <a:r>
              <a:rPr sz="1100" spc="-15" dirty="0">
                <a:cs typeface="Arial"/>
              </a:rPr>
              <a:t>b</a:t>
            </a:r>
            <a:r>
              <a:rPr sz="1100" spc="-5" dirty="0">
                <a:cs typeface="Arial"/>
              </a:rPr>
              <a:t>oo</a:t>
            </a:r>
            <a:r>
              <a:rPr sz="1100" dirty="0">
                <a:cs typeface="Arial"/>
              </a:rPr>
              <a:t>k.</a:t>
            </a:r>
            <a:r>
              <a:rPr sz="1100" spc="95" dirty="0">
                <a:cs typeface="Arial"/>
              </a:rPr>
              <a:t> </a:t>
            </a:r>
            <a:r>
              <a:rPr sz="1100" spc="-20" dirty="0">
                <a:cs typeface="Arial"/>
              </a:rPr>
              <a:t>Y</a:t>
            </a:r>
            <a:r>
              <a:rPr sz="1100" spc="-5" dirty="0">
                <a:cs typeface="Arial"/>
              </a:rPr>
              <a:t>ou’l</a:t>
            </a:r>
            <a:r>
              <a:rPr sz="1100" dirty="0">
                <a:cs typeface="Arial"/>
              </a:rPr>
              <a:t>l</a:t>
            </a:r>
            <a:r>
              <a:rPr sz="1100" spc="95" dirty="0">
                <a:cs typeface="Arial"/>
              </a:rPr>
              <a:t> </a:t>
            </a:r>
            <a:r>
              <a:rPr sz="1100" dirty="0">
                <a:cs typeface="Arial"/>
              </a:rPr>
              <a:t>g</a:t>
            </a:r>
            <a:r>
              <a:rPr sz="1100" spc="-5" dirty="0">
                <a:cs typeface="Arial"/>
              </a:rPr>
              <a:t>e</a:t>
            </a:r>
            <a:r>
              <a:rPr sz="1100" dirty="0">
                <a:cs typeface="Arial"/>
              </a:rPr>
              <a:t>t</a:t>
            </a:r>
            <a:r>
              <a:rPr sz="1100" spc="95" dirty="0">
                <a:cs typeface="Arial"/>
              </a:rPr>
              <a:t> </a:t>
            </a:r>
            <a:r>
              <a:rPr sz="1100" dirty="0">
                <a:cs typeface="Arial"/>
              </a:rPr>
              <a:t>a</a:t>
            </a:r>
            <a:r>
              <a:rPr sz="1100" spc="100" dirty="0">
                <a:cs typeface="Arial"/>
              </a:rPr>
              <a:t> </a:t>
            </a:r>
            <a:r>
              <a:rPr sz="1100" dirty="0">
                <a:cs typeface="Arial"/>
              </a:rPr>
              <a:t>co</a:t>
            </a:r>
            <a:r>
              <a:rPr sz="1100" spc="-5" dirty="0">
                <a:cs typeface="Arial"/>
              </a:rPr>
              <a:t>p</a:t>
            </a:r>
            <a:r>
              <a:rPr sz="1100" dirty="0">
                <a:cs typeface="Arial"/>
              </a:rPr>
              <a:t>y</a:t>
            </a:r>
            <a:r>
              <a:rPr sz="1100" spc="85" dirty="0">
                <a:cs typeface="Arial"/>
              </a:rPr>
              <a:t> </a:t>
            </a:r>
            <a:r>
              <a:rPr sz="1100" spc="-15" dirty="0">
                <a:cs typeface="Arial"/>
              </a:rPr>
              <a:t>o</a:t>
            </a:r>
            <a:r>
              <a:rPr sz="1100" dirty="0">
                <a:cs typeface="Arial"/>
              </a:rPr>
              <a:t>f</a:t>
            </a:r>
            <a:r>
              <a:rPr sz="1100" spc="95" dirty="0">
                <a:cs typeface="Arial"/>
              </a:rPr>
              <a:t> </a:t>
            </a:r>
            <a:r>
              <a:rPr sz="1100" dirty="0">
                <a:cs typeface="Arial"/>
              </a:rPr>
              <a:t>the</a:t>
            </a:r>
            <a:r>
              <a:rPr sz="1100" spc="85" dirty="0">
                <a:cs typeface="Arial"/>
              </a:rPr>
              <a:t> </a:t>
            </a:r>
            <a:r>
              <a:rPr sz="1100" spc="-5" dirty="0">
                <a:cs typeface="Arial"/>
              </a:rPr>
              <a:t>ha</a:t>
            </a:r>
            <a:r>
              <a:rPr sz="1100" spc="-15" dirty="0">
                <a:cs typeface="Arial"/>
              </a:rPr>
              <a:t>nd</a:t>
            </a:r>
            <a:r>
              <a:rPr sz="1100" spc="-5" dirty="0">
                <a:cs typeface="Arial"/>
              </a:rPr>
              <a:t>boo</a:t>
            </a:r>
            <a:r>
              <a:rPr sz="1100" dirty="0">
                <a:cs typeface="Arial"/>
              </a:rPr>
              <a:t>k</a:t>
            </a:r>
            <a:r>
              <a:rPr sz="1100" spc="100" dirty="0">
                <a:cs typeface="Arial"/>
              </a:rPr>
              <a:t> </a:t>
            </a:r>
            <a:r>
              <a:rPr sz="1100" spc="-5" dirty="0">
                <a:cs typeface="Arial"/>
              </a:rPr>
              <a:t>i</a:t>
            </a:r>
            <a:r>
              <a:rPr sz="1100" dirty="0">
                <a:cs typeface="Arial"/>
              </a:rPr>
              <a:t>n</a:t>
            </a:r>
            <a:r>
              <a:rPr sz="1100" spc="85" dirty="0">
                <a:cs typeface="Arial"/>
              </a:rPr>
              <a:t> </a:t>
            </a:r>
            <a:r>
              <a:rPr sz="1100" dirty="0">
                <a:cs typeface="Arial"/>
              </a:rPr>
              <a:t>the</a:t>
            </a:r>
            <a:r>
              <a:rPr sz="1100" spc="85" dirty="0">
                <a:cs typeface="Arial"/>
              </a:rPr>
              <a:t> </a:t>
            </a:r>
            <a:r>
              <a:rPr sz="1100" dirty="0">
                <a:cs typeface="Arial"/>
              </a:rPr>
              <a:t>m</a:t>
            </a:r>
            <a:r>
              <a:rPr sz="1100" spc="-5" dirty="0">
                <a:cs typeface="Arial"/>
              </a:rPr>
              <a:t>ai</a:t>
            </a:r>
            <a:r>
              <a:rPr sz="1100" dirty="0">
                <a:cs typeface="Arial"/>
              </a:rPr>
              <a:t>l</a:t>
            </a:r>
            <a:r>
              <a:rPr sz="1100" spc="95" dirty="0">
                <a:cs typeface="Arial"/>
              </a:rPr>
              <a:t> </a:t>
            </a:r>
            <a:r>
              <a:rPr sz="1100" spc="-5" dirty="0">
                <a:cs typeface="Arial"/>
              </a:rPr>
              <a:t>e</a:t>
            </a:r>
            <a:r>
              <a:rPr sz="1100" spc="-25" dirty="0">
                <a:cs typeface="Arial"/>
              </a:rPr>
              <a:t>v</a:t>
            </a:r>
            <a:r>
              <a:rPr sz="1100" spc="-5" dirty="0">
                <a:cs typeface="Arial"/>
              </a:rPr>
              <a:t>e</a:t>
            </a:r>
            <a:r>
              <a:rPr sz="1100" dirty="0">
                <a:cs typeface="Arial"/>
              </a:rPr>
              <a:t>ry</a:t>
            </a:r>
            <a:r>
              <a:rPr sz="1100" spc="90" dirty="0">
                <a:cs typeface="Arial"/>
              </a:rPr>
              <a:t> </a:t>
            </a:r>
            <a:r>
              <a:rPr sz="1100" spc="-25" dirty="0">
                <a:cs typeface="Arial"/>
              </a:rPr>
              <a:t>y</a:t>
            </a:r>
            <a:r>
              <a:rPr sz="1100" dirty="0">
                <a:cs typeface="Arial"/>
              </a:rPr>
              <a:t>e</a:t>
            </a:r>
            <a:r>
              <a:rPr sz="1100" spc="5" dirty="0">
                <a:cs typeface="Arial"/>
              </a:rPr>
              <a:t>a</a:t>
            </a:r>
            <a:r>
              <a:rPr sz="1100" dirty="0">
                <a:cs typeface="Arial"/>
              </a:rPr>
              <a:t>r</a:t>
            </a:r>
            <a:r>
              <a:rPr sz="1100" spc="95" dirty="0">
                <a:cs typeface="Arial"/>
              </a:rPr>
              <a:t> </a:t>
            </a:r>
            <a:r>
              <a:rPr sz="1100" spc="5" dirty="0">
                <a:cs typeface="Arial"/>
              </a:rPr>
              <a:t>f</a:t>
            </a:r>
            <a:r>
              <a:rPr sz="1100" spc="-10" dirty="0">
                <a:cs typeface="Arial"/>
              </a:rPr>
              <a:t>r</a:t>
            </a:r>
            <a:r>
              <a:rPr sz="1100" spc="-15" dirty="0">
                <a:cs typeface="Arial"/>
              </a:rPr>
              <a:t>o</a:t>
            </a:r>
            <a:r>
              <a:rPr sz="1100" dirty="0">
                <a:cs typeface="Arial"/>
              </a:rPr>
              <a:t>m</a:t>
            </a:r>
            <a:r>
              <a:rPr sz="1100" spc="105" dirty="0">
                <a:cs typeface="Arial"/>
              </a:rPr>
              <a:t> </a:t>
            </a:r>
            <a:r>
              <a:rPr sz="1100" spc="-20" dirty="0">
                <a:cs typeface="Arial"/>
              </a:rPr>
              <a:t>M</a:t>
            </a:r>
            <a:r>
              <a:rPr sz="1100" spc="-5" dirty="0">
                <a:cs typeface="Arial"/>
              </a:rPr>
              <a:t>edi</a:t>
            </a:r>
            <a:r>
              <a:rPr sz="1100" spc="-15" dirty="0">
                <a:cs typeface="Arial"/>
              </a:rPr>
              <a:t>ca</a:t>
            </a:r>
            <a:r>
              <a:rPr sz="1100" dirty="0">
                <a:cs typeface="Arial"/>
              </a:rPr>
              <a:t>r</a:t>
            </a:r>
            <a:r>
              <a:rPr sz="1100" spc="-15" dirty="0">
                <a:cs typeface="Arial"/>
              </a:rPr>
              <a:t>e</a:t>
            </a:r>
            <a:r>
              <a:rPr sz="1100" dirty="0">
                <a:cs typeface="Arial"/>
              </a:rPr>
              <a:t>.</a:t>
            </a:r>
            <a:r>
              <a:rPr sz="1100" spc="130" dirty="0">
                <a:cs typeface="Arial"/>
              </a:rPr>
              <a:t> </a:t>
            </a:r>
            <a:r>
              <a:rPr sz="1100" spc="-20" dirty="0">
                <a:cs typeface="Arial"/>
              </a:rPr>
              <a:t>Y</a:t>
            </a:r>
            <a:r>
              <a:rPr sz="1100" spc="-5" dirty="0">
                <a:cs typeface="Arial"/>
              </a:rPr>
              <a:t>o</a:t>
            </a:r>
            <a:r>
              <a:rPr sz="1100" dirty="0">
                <a:cs typeface="Arial"/>
              </a:rPr>
              <a:t>u</a:t>
            </a:r>
            <a:r>
              <a:rPr sz="1100" spc="100" dirty="0">
                <a:cs typeface="Arial"/>
              </a:rPr>
              <a:t> </a:t>
            </a:r>
            <a:r>
              <a:rPr sz="1100" spc="-10" dirty="0">
                <a:cs typeface="Arial"/>
              </a:rPr>
              <a:t>m</a:t>
            </a:r>
            <a:r>
              <a:rPr sz="1100" spc="-5" dirty="0">
                <a:cs typeface="Arial"/>
              </a:rPr>
              <a:t>a</a:t>
            </a:r>
            <a:r>
              <a:rPr sz="1100" dirty="0">
                <a:cs typeface="Arial"/>
              </a:rPr>
              <a:t>y</a:t>
            </a:r>
            <a:r>
              <a:rPr sz="1100" spc="90" dirty="0">
                <a:cs typeface="Arial"/>
              </a:rPr>
              <a:t> </a:t>
            </a:r>
            <a:r>
              <a:rPr sz="1100" spc="-5" dirty="0">
                <a:cs typeface="Arial"/>
              </a:rPr>
              <a:t>al</a:t>
            </a:r>
            <a:r>
              <a:rPr sz="1100" dirty="0">
                <a:cs typeface="Arial"/>
              </a:rPr>
              <a:t>so</a:t>
            </a:r>
            <a:r>
              <a:rPr sz="1100" spc="100" dirty="0">
                <a:cs typeface="Arial"/>
              </a:rPr>
              <a:t> </a:t>
            </a:r>
            <a:r>
              <a:rPr sz="1100" spc="-5" dirty="0">
                <a:cs typeface="Arial"/>
              </a:rPr>
              <a:t>be </a:t>
            </a:r>
            <a:r>
              <a:rPr sz="1100" dirty="0">
                <a:cs typeface="Arial"/>
              </a:rPr>
              <a:t>co</a:t>
            </a:r>
            <a:r>
              <a:rPr sz="1100" spc="-5" dirty="0">
                <a:cs typeface="Arial"/>
              </a:rPr>
              <a:t>n</a:t>
            </a:r>
            <a:r>
              <a:rPr sz="1100" dirty="0">
                <a:cs typeface="Arial"/>
              </a:rPr>
              <a:t>t</a:t>
            </a:r>
            <a:r>
              <a:rPr sz="1100" spc="-5" dirty="0">
                <a:cs typeface="Arial"/>
              </a:rPr>
              <a:t>a</a:t>
            </a:r>
            <a:r>
              <a:rPr sz="1100" spc="-15" dirty="0">
                <a:cs typeface="Arial"/>
              </a:rPr>
              <a:t>c</a:t>
            </a:r>
            <a:r>
              <a:rPr sz="1100" dirty="0">
                <a:cs typeface="Arial"/>
              </a:rPr>
              <a:t>ted</a:t>
            </a:r>
            <a:r>
              <a:rPr sz="1100" spc="-45" dirty="0">
                <a:cs typeface="Arial"/>
              </a:rPr>
              <a:t> </a:t>
            </a:r>
            <a:r>
              <a:rPr sz="1100" spc="-5" dirty="0">
                <a:cs typeface="Arial"/>
              </a:rPr>
              <a:t>di</a:t>
            </a:r>
            <a:r>
              <a:rPr sz="1100" dirty="0">
                <a:cs typeface="Arial"/>
              </a:rPr>
              <a:t>rect</a:t>
            </a:r>
            <a:r>
              <a:rPr sz="1100" spc="-5" dirty="0">
                <a:cs typeface="Arial"/>
              </a:rPr>
              <a:t>l</a:t>
            </a:r>
            <a:r>
              <a:rPr sz="1100" dirty="0">
                <a:cs typeface="Arial"/>
              </a:rPr>
              <a:t>y</a:t>
            </a:r>
            <a:r>
              <a:rPr sz="1100" spc="-30" dirty="0">
                <a:cs typeface="Arial"/>
              </a:rPr>
              <a:t> </a:t>
            </a:r>
            <a:r>
              <a:rPr sz="1100" spc="-5" dirty="0">
                <a:cs typeface="Arial"/>
              </a:rPr>
              <a:t>b</a:t>
            </a:r>
            <a:r>
              <a:rPr sz="1100" dirty="0">
                <a:cs typeface="Arial"/>
              </a:rPr>
              <a:t>y</a:t>
            </a:r>
            <a:r>
              <a:rPr sz="1100" spc="-20" dirty="0">
                <a:cs typeface="Arial"/>
              </a:rPr>
              <a:t> M</a:t>
            </a:r>
            <a:r>
              <a:rPr sz="1100" spc="-5" dirty="0">
                <a:cs typeface="Arial"/>
              </a:rPr>
              <a:t>e</a:t>
            </a:r>
            <a:r>
              <a:rPr sz="1100" dirty="0">
                <a:cs typeface="Arial"/>
              </a:rPr>
              <a:t>d</a:t>
            </a:r>
            <a:r>
              <a:rPr sz="1100" spc="-5" dirty="0">
                <a:cs typeface="Arial"/>
              </a:rPr>
              <a:t>i</a:t>
            </a:r>
            <a:r>
              <a:rPr sz="1100" dirty="0">
                <a:cs typeface="Arial"/>
              </a:rPr>
              <a:t>c</a:t>
            </a:r>
            <a:r>
              <a:rPr sz="1100" spc="-5" dirty="0">
                <a:cs typeface="Arial"/>
              </a:rPr>
              <a:t>a</a:t>
            </a:r>
            <a:r>
              <a:rPr sz="1100" dirty="0">
                <a:cs typeface="Arial"/>
              </a:rPr>
              <a:t>re</a:t>
            </a:r>
            <a:r>
              <a:rPr sz="1100" spc="-10" dirty="0">
                <a:cs typeface="Arial"/>
              </a:rPr>
              <a:t> </a:t>
            </a:r>
            <a:r>
              <a:rPr sz="1100" spc="-5" dirty="0">
                <a:cs typeface="Arial"/>
              </a:rPr>
              <a:t>d</a:t>
            </a:r>
            <a:r>
              <a:rPr sz="1100" dirty="0">
                <a:cs typeface="Arial"/>
              </a:rPr>
              <a:t>r</a:t>
            </a:r>
            <a:r>
              <a:rPr sz="1100" spc="-5" dirty="0">
                <a:cs typeface="Arial"/>
              </a:rPr>
              <a:t>u</a:t>
            </a:r>
            <a:r>
              <a:rPr sz="1100" dirty="0">
                <a:cs typeface="Arial"/>
              </a:rPr>
              <a:t>g</a:t>
            </a:r>
            <a:r>
              <a:rPr sz="1100" spc="-20" dirty="0">
                <a:cs typeface="Arial"/>
              </a:rPr>
              <a:t> </a:t>
            </a:r>
            <a:r>
              <a:rPr sz="1100" spc="-5" dirty="0">
                <a:cs typeface="Arial"/>
              </a:rPr>
              <a:t>plan</a:t>
            </a:r>
            <a:r>
              <a:rPr sz="1100" dirty="0">
                <a:cs typeface="Arial"/>
              </a:rPr>
              <a:t>s.</a:t>
            </a:r>
          </a:p>
          <a:p>
            <a:pPr>
              <a:lnSpc>
                <a:spcPts val="1500"/>
              </a:lnSpc>
              <a:spcBef>
                <a:spcPts val="1"/>
              </a:spcBef>
            </a:pPr>
            <a:endParaRPr sz="1500" dirty="0"/>
          </a:p>
          <a:p>
            <a:pPr marL="190500" indent="-177800" algn="just">
              <a:lnSpc>
                <a:spcPct val="100000"/>
              </a:lnSpc>
              <a:buSzPct val="109090"/>
              <a:buFont typeface="Arial"/>
              <a:buChar char="•"/>
              <a:tabLst>
                <a:tab pos="191135" algn="l"/>
              </a:tabLst>
            </a:pPr>
            <a:r>
              <a:rPr sz="1100" spc="-5" dirty="0">
                <a:cs typeface="Arial"/>
              </a:rPr>
              <a:t>Fo</a:t>
            </a:r>
            <a:r>
              <a:rPr sz="1100" dirty="0">
                <a:cs typeface="Arial"/>
              </a:rPr>
              <a:t>r</a:t>
            </a:r>
            <a:r>
              <a:rPr sz="1100" spc="-15" dirty="0">
                <a:cs typeface="Arial"/>
              </a:rPr>
              <a:t> </a:t>
            </a:r>
            <a:r>
              <a:rPr sz="1100" dirty="0">
                <a:cs typeface="Arial"/>
              </a:rPr>
              <a:t>m</a:t>
            </a:r>
            <a:r>
              <a:rPr sz="1100" spc="-5" dirty="0">
                <a:cs typeface="Arial"/>
              </a:rPr>
              <a:t>o</a:t>
            </a:r>
            <a:r>
              <a:rPr sz="1100" dirty="0">
                <a:cs typeface="Arial"/>
              </a:rPr>
              <a:t>re</a:t>
            </a:r>
            <a:r>
              <a:rPr sz="1100" spc="-35" dirty="0">
                <a:cs typeface="Arial"/>
              </a:rPr>
              <a:t> </a:t>
            </a:r>
            <a:r>
              <a:rPr sz="1100" spc="-5" dirty="0">
                <a:cs typeface="Arial"/>
              </a:rPr>
              <a:t>i</a:t>
            </a:r>
            <a:r>
              <a:rPr sz="1100" spc="-15" dirty="0">
                <a:cs typeface="Arial"/>
              </a:rPr>
              <a:t>n</a:t>
            </a:r>
            <a:r>
              <a:rPr sz="1100" spc="25" dirty="0">
                <a:cs typeface="Arial"/>
              </a:rPr>
              <a:t>f</a:t>
            </a:r>
            <a:r>
              <a:rPr sz="1100" spc="-5" dirty="0">
                <a:cs typeface="Arial"/>
              </a:rPr>
              <a:t>o</a:t>
            </a:r>
            <a:r>
              <a:rPr sz="1100" spc="-20" dirty="0">
                <a:cs typeface="Arial"/>
              </a:rPr>
              <a:t>r</a:t>
            </a:r>
            <a:r>
              <a:rPr sz="1100" dirty="0">
                <a:cs typeface="Arial"/>
              </a:rPr>
              <a:t>m</a:t>
            </a:r>
            <a:r>
              <a:rPr sz="1100" spc="-5" dirty="0">
                <a:cs typeface="Arial"/>
              </a:rPr>
              <a:t>a</a:t>
            </a:r>
            <a:r>
              <a:rPr sz="1100" spc="-10" dirty="0">
                <a:cs typeface="Arial"/>
              </a:rPr>
              <a:t>t</a:t>
            </a:r>
            <a:r>
              <a:rPr sz="1100" spc="-5" dirty="0">
                <a:cs typeface="Arial"/>
              </a:rPr>
              <a:t>i</a:t>
            </a:r>
            <a:r>
              <a:rPr sz="1100" spc="-15" dirty="0">
                <a:cs typeface="Arial"/>
              </a:rPr>
              <a:t>o</a:t>
            </a:r>
            <a:r>
              <a:rPr sz="1100" dirty="0">
                <a:cs typeface="Arial"/>
              </a:rPr>
              <a:t>n</a:t>
            </a:r>
            <a:r>
              <a:rPr sz="1100" spc="-30" dirty="0">
                <a:cs typeface="Arial"/>
              </a:rPr>
              <a:t> </a:t>
            </a:r>
            <a:r>
              <a:rPr sz="1100" spc="-15" dirty="0">
                <a:cs typeface="Arial"/>
              </a:rPr>
              <a:t>a</a:t>
            </a:r>
            <a:r>
              <a:rPr sz="1100" spc="-5" dirty="0">
                <a:cs typeface="Arial"/>
              </a:rPr>
              <a:t>bou</a:t>
            </a:r>
            <a:r>
              <a:rPr sz="1100" dirty="0">
                <a:cs typeface="Arial"/>
              </a:rPr>
              <a:t>t</a:t>
            </a:r>
            <a:r>
              <a:rPr sz="1100" spc="-15" dirty="0">
                <a:cs typeface="Arial"/>
              </a:rPr>
              <a:t>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20" dirty="0">
                <a:cs typeface="Arial"/>
              </a:rPr>
              <a:t> </a:t>
            </a:r>
            <a:r>
              <a:rPr sz="1100" spc="-5" dirty="0">
                <a:cs typeface="Arial"/>
              </a:rPr>
              <a:t>p</a:t>
            </a:r>
            <a:r>
              <a:rPr sz="1100" dirty="0">
                <a:cs typeface="Arial"/>
              </a:rPr>
              <a:t>res</a:t>
            </a:r>
            <a:r>
              <a:rPr sz="1100" spc="-5" dirty="0">
                <a:cs typeface="Arial"/>
              </a:rPr>
              <a:t>c</a:t>
            </a:r>
            <a:r>
              <a:rPr sz="1100" dirty="0">
                <a:cs typeface="Arial"/>
              </a:rPr>
              <a:t>r</a:t>
            </a:r>
            <a:r>
              <a:rPr sz="1100" spc="-5" dirty="0">
                <a:cs typeface="Arial"/>
              </a:rPr>
              <a:t>i</a:t>
            </a:r>
            <a:r>
              <a:rPr sz="1100" spc="-15" dirty="0">
                <a:cs typeface="Arial"/>
              </a:rPr>
              <a:t>p</a:t>
            </a:r>
            <a:r>
              <a:rPr sz="1100" spc="5" dirty="0">
                <a:cs typeface="Arial"/>
              </a:rPr>
              <a:t>t</a:t>
            </a:r>
            <a:r>
              <a:rPr sz="1100" spc="-5" dirty="0">
                <a:cs typeface="Arial"/>
              </a:rPr>
              <a:t>io</a:t>
            </a:r>
            <a:r>
              <a:rPr sz="1100" dirty="0">
                <a:cs typeface="Arial"/>
              </a:rPr>
              <a:t>n</a:t>
            </a:r>
            <a:r>
              <a:rPr sz="1100" spc="-30" dirty="0">
                <a:cs typeface="Arial"/>
              </a:rPr>
              <a:t> </a:t>
            </a:r>
            <a:r>
              <a:rPr sz="1100" spc="-5" dirty="0">
                <a:cs typeface="Arial"/>
              </a:rPr>
              <a:t>d</a:t>
            </a:r>
            <a:r>
              <a:rPr sz="1100" dirty="0">
                <a:cs typeface="Arial"/>
              </a:rPr>
              <a:t>r</a:t>
            </a:r>
            <a:r>
              <a:rPr sz="1100" spc="-5" dirty="0">
                <a:cs typeface="Arial"/>
              </a:rPr>
              <a:t>u</a:t>
            </a:r>
            <a:r>
              <a:rPr sz="1100" dirty="0">
                <a:cs typeface="Arial"/>
              </a:rPr>
              <a:t>g</a:t>
            </a:r>
            <a:r>
              <a:rPr sz="1100" spc="-20"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a:t>
            </a:r>
            <a:r>
              <a:rPr sz="1100" spc="-5" dirty="0">
                <a:cs typeface="Arial"/>
              </a:rPr>
              <a:t>age</a:t>
            </a:r>
            <a:r>
              <a:rPr sz="1100" dirty="0">
                <a:cs typeface="Arial"/>
              </a:rPr>
              <a:t>:</a:t>
            </a:r>
          </a:p>
          <a:p>
            <a:pPr marL="190500" indent="-177800" algn="just">
              <a:lnSpc>
                <a:spcPct val="100000"/>
              </a:lnSpc>
              <a:spcBef>
                <a:spcPts val="105"/>
              </a:spcBef>
              <a:buSzPct val="109090"/>
              <a:buFont typeface="Arial"/>
              <a:buChar char="•"/>
              <a:tabLst>
                <a:tab pos="191135" algn="l"/>
              </a:tabLst>
            </a:pPr>
            <a:r>
              <a:rPr sz="1100" spc="-5" dirty="0">
                <a:cs typeface="Arial"/>
              </a:rPr>
              <a:t>Vi</a:t>
            </a:r>
            <a:r>
              <a:rPr sz="1100" dirty="0">
                <a:cs typeface="Arial"/>
              </a:rPr>
              <a:t>s</a:t>
            </a:r>
            <a:r>
              <a:rPr sz="1100" spc="-5" dirty="0">
                <a:cs typeface="Arial"/>
              </a:rPr>
              <a:t>i</a:t>
            </a:r>
            <a:r>
              <a:rPr sz="1100" u="sng" dirty="0">
                <a:solidFill>
                  <a:srgbClr val="0000FF"/>
                </a:solidFill>
                <a:cs typeface="Arial"/>
                <a:hlinkClick r:id="rId3"/>
              </a:rPr>
              <a:t>t</a:t>
            </a:r>
            <a:r>
              <a:rPr sz="1100" u="sng" spc="-5" dirty="0">
                <a:solidFill>
                  <a:srgbClr val="0000FF"/>
                </a:solidFill>
                <a:cs typeface="Arial"/>
                <a:hlinkClick r:id="rId3"/>
              </a:rPr>
              <a:t> </a:t>
            </a:r>
            <a:r>
              <a:rPr sz="1100" u="sng" spc="-20" dirty="0">
                <a:solidFill>
                  <a:srgbClr val="0000FF"/>
                </a:solidFill>
                <a:cs typeface="Arial"/>
                <a:hlinkClick r:id="rId3"/>
              </a:rPr>
              <a:t>ww</a:t>
            </a:r>
            <a:r>
              <a:rPr sz="1100" u="sng" spc="-30" dirty="0">
                <a:solidFill>
                  <a:srgbClr val="0000FF"/>
                </a:solidFill>
                <a:cs typeface="Arial"/>
                <a:hlinkClick r:id="rId3"/>
              </a:rPr>
              <a:t>w</a:t>
            </a:r>
            <a:r>
              <a:rPr sz="1100" u="sng" spc="5" dirty="0">
                <a:solidFill>
                  <a:srgbClr val="0000FF"/>
                </a:solidFill>
                <a:cs typeface="Arial"/>
                <a:hlinkClick r:id="rId3"/>
              </a:rPr>
              <a:t>.</a:t>
            </a:r>
            <a:r>
              <a:rPr sz="1100" u="sng" dirty="0">
                <a:solidFill>
                  <a:srgbClr val="0000FF"/>
                </a:solidFill>
                <a:cs typeface="Arial"/>
                <a:hlinkClick r:id="rId3"/>
              </a:rPr>
              <a:t>m</a:t>
            </a:r>
            <a:r>
              <a:rPr sz="1100" u="sng" spc="-5" dirty="0">
                <a:solidFill>
                  <a:srgbClr val="0000FF"/>
                </a:solidFill>
                <a:cs typeface="Arial"/>
                <a:hlinkClick r:id="rId3"/>
              </a:rPr>
              <a:t>edi</a:t>
            </a:r>
            <a:r>
              <a:rPr sz="1100" u="sng" dirty="0">
                <a:solidFill>
                  <a:srgbClr val="0000FF"/>
                </a:solidFill>
                <a:cs typeface="Arial"/>
                <a:hlinkClick r:id="rId3"/>
              </a:rPr>
              <a:t>c</a:t>
            </a:r>
            <a:r>
              <a:rPr sz="1100" u="sng" spc="-5" dirty="0">
                <a:solidFill>
                  <a:srgbClr val="0000FF"/>
                </a:solidFill>
                <a:cs typeface="Arial"/>
                <a:hlinkClick r:id="rId3"/>
              </a:rPr>
              <a:t>a</a:t>
            </a:r>
            <a:r>
              <a:rPr sz="1100" u="sng" dirty="0">
                <a:solidFill>
                  <a:srgbClr val="0000FF"/>
                </a:solidFill>
                <a:cs typeface="Arial"/>
                <a:hlinkClick r:id="rId3"/>
              </a:rPr>
              <a:t>r</a:t>
            </a:r>
            <a:r>
              <a:rPr sz="1100" u="sng" spc="-5" dirty="0">
                <a:solidFill>
                  <a:srgbClr val="0000FF"/>
                </a:solidFill>
                <a:cs typeface="Arial"/>
                <a:hlinkClick r:id="rId3"/>
              </a:rPr>
              <a:t>e</a:t>
            </a:r>
            <a:r>
              <a:rPr sz="1100" u="sng" spc="5" dirty="0">
                <a:solidFill>
                  <a:srgbClr val="0000FF"/>
                </a:solidFill>
                <a:cs typeface="Arial"/>
                <a:hlinkClick r:id="rId3"/>
              </a:rPr>
              <a:t>.</a:t>
            </a:r>
            <a:r>
              <a:rPr sz="1100" u="sng" dirty="0">
                <a:solidFill>
                  <a:srgbClr val="0000FF"/>
                </a:solidFill>
                <a:cs typeface="Arial"/>
                <a:hlinkClick r:id="rId3"/>
              </a:rPr>
              <a:t>g</a:t>
            </a:r>
            <a:r>
              <a:rPr sz="1100" u="sng" spc="-5" dirty="0">
                <a:solidFill>
                  <a:srgbClr val="0000FF"/>
                </a:solidFill>
                <a:cs typeface="Arial"/>
                <a:hlinkClick r:id="rId3"/>
              </a:rPr>
              <a:t>ov</a:t>
            </a:r>
            <a:endParaRPr sz="1100" dirty="0">
              <a:cs typeface="Arial"/>
            </a:endParaRPr>
          </a:p>
          <a:p>
            <a:pPr marL="190500" marR="78105" indent="-177800">
              <a:lnSpc>
                <a:spcPct val="100000"/>
              </a:lnSpc>
              <a:spcBef>
                <a:spcPts val="95"/>
              </a:spcBef>
              <a:buSzPct val="109090"/>
              <a:buFont typeface="Arial"/>
              <a:buChar char="•"/>
              <a:tabLst>
                <a:tab pos="191135" algn="l"/>
              </a:tabLst>
            </a:pPr>
            <a:r>
              <a:rPr sz="1100" spc="-5" dirty="0">
                <a:cs typeface="Arial"/>
              </a:rPr>
              <a:t>Ca</a:t>
            </a:r>
            <a:r>
              <a:rPr sz="1100" spc="5" dirty="0">
                <a:cs typeface="Arial"/>
              </a:rPr>
              <a:t>l</a:t>
            </a:r>
            <a:r>
              <a:rPr sz="1100" dirty="0">
                <a:cs typeface="Arial"/>
              </a:rPr>
              <a:t>l </a:t>
            </a:r>
            <a:r>
              <a:rPr sz="1100" spc="-90" dirty="0">
                <a:cs typeface="Arial"/>
              </a:rPr>
              <a:t> </a:t>
            </a:r>
            <a:r>
              <a:rPr sz="1100" spc="-25" dirty="0">
                <a:cs typeface="Arial"/>
              </a:rPr>
              <a:t>y</a:t>
            </a:r>
            <a:r>
              <a:rPr sz="1100" spc="-5" dirty="0">
                <a:cs typeface="Arial"/>
              </a:rPr>
              <a:t>ou</a:t>
            </a:r>
            <a:r>
              <a:rPr sz="1100" dirty="0">
                <a:cs typeface="Arial"/>
              </a:rPr>
              <a:t>r </a:t>
            </a:r>
            <a:r>
              <a:rPr sz="1100" spc="-95" dirty="0">
                <a:cs typeface="Arial"/>
              </a:rPr>
              <a:t> </a:t>
            </a:r>
            <a:r>
              <a:rPr sz="1100" spc="-20" dirty="0">
                <a:cs typeface="Arial"/>
              </a:rPr>
              <a:t>S</a:t>
            </a:r>
            <a:r>
              <a:rPr sz="1100" dirty="0">
                <a:cs typeface="Arial"/>
              </a:rPr>
              <a:t>t</a:t>
            </a:r>
            <a:r>
              <a:rPr sz="1100" spc="-15" dirty="0">
                <a:cs typeface="Arial"/>
              </a:rPr>
              <a:t>a</a:t>
            </a:r>
            <a:r>
              <a:rPr sz="1100" dirty="0">
                <a:cs typeface="Arial"/>
              </a:rPr>
              <a:t>te </a:t>
            </a:r>
            <a:r>
              <a:rPr sz="1100" spc="-100" dirty="0">
                <a:cs typeface="Arial"/>
              </a:rPr>
              <a:t> </a:t>
            </a:r>
            <a:r>
              <a:rPr sz="1100" spc="-5" dirty="0">
                <a:cs typeface="Arial"/>
              </a:rPr>
              <a:t>Heal</a:t>
            </a:r>
            <a:r>
              <a:rPr sz="1100" spc="-10" dirty="0">
                <a:cs typeface="Arial"/>
              </a:rPr>
              <a:t>t</a:t>
            </a:r>
            <a:r>
              <a:rPr sz="1100" dirty="0">
                <a:cs typeface="Arial"/>
              </a:rPr>
              <a:t>h </a:t>
            </a:r>
            <a:r>
              <a:rPr sz="1100" spc="-110" dirty="0">
                <a:cs typeface="Arial"/>
              </a:rPr>
              <a:t> </a:t>
            </a:r>
            <a:r>
              <a:rPr sz="1100" spc="-10" dirty="0">
                <a:cs typeface="Arial"/>
              </a:rPr>
              <a:t>I</a:t>
            </a:r>
            <a:r>
              <a:rPr sz="1100" dirty="0">
                <a:cs typeface="Arial"/>
              </a:rPr>
              <a:t>ns</a:t>
            </a:r>
            <a:r>
              <a:rPr sz="1100" spc="-5" dirty="0">
                <a:cs typeface="Arial"/>
              </a:rPr>
              <a:t>u</a:t>
            </a:r>
            <a:r>
              <a:rPr sz="1100" dirty="0">
                <a:cs typeface="Arial"/>
              </a:rPr>
              <a:t>r</a:t>
            </a:r>
            <a:r>
              <a:rPr sz="1100" spc="-15" dirty="0">
                <a:cs typeface="Arial"/>
              </a:rPr>
              <a:t>a</a:t>
            </a:r>
            <a:r>
              <a:rPr sz="1100" dirty="0">
                <a:cs typeface="Arial"/>
              </a:rPr>
              <a:t>nce </a:t>
            </a:r>
            <a:r>
              <a:rPr sz="1100" spc="-100" dirty="0">
                <a:cs typeface="Arial"/>
              </a:rPr>
              <a:t> </a:t>
            </a:r>
            <a:r>
              <a:rPr sz="1100" spc="-5" dirty="0">
                <a:cs typeface="Arial"/>
              </a:rPr>
              <a:t>A</a:t>
            </a:r>
            <a:r>
              <a:rPr sz="1100" dirty="0">
                <a:cs typeface="Arial"/>
              </a:rPr>
              <a:t>ss</a:t>
            </a:r>
            <a:r>
              <a:rPr sz="1100" spc="-5" dirty="0">
                <a:cs typeface="Arial"/>
              </a:rPr>
              <a:t>i</a:t>
            </a:r>
            <a:r>
              <a:rPr sz="1100" spc="-15" dirty="0">
                <a:cs typeface="Arial"/>
              </a:rPr>
              <a:t>s</a:t>
            </a:r>
            <a:r>
              <a:rPr sz="1100" spc="-10" dirty="0">
                <a:cs typeface="Arial"/>
              </a:rPr>
              <a:t>t</a:t>
            </a:r>
            <a:r>
              <a:rPr sz="1100" dirty="0">
                <a:cs typeface="Arial"/>
              </a:rPr>
              <a:t>a</a:t>
            </a:r>
            <a:r>
              <a:rPr sz="1100" spc="-5" dirty="0">
                <a:cs typeface="Arial"/>
              </a:rPr>
              <a:t>n</a:t>
            </a:r>
            <a:r>
              <a:rPr sz="1100" dirty="0">
                <a:cs typeface="Arial"/>
              </a:rPr>
              <a:t>ce </a:t>
            </a:r>
            <a:r>
              <a:rPr sz="1100" spc="-100" dirty="0">
                <a:cs typeface="Arial"/>
              </a:rPr>
              <a:t> </a:t>
            </a:r>
            <a:r>
              <a:rPr sz="1100" spc="-15" dirty="0">
                <a:cs typeface="Arial"/>
              </a:rPr>
              <a:t>P</a:t>
            </a:r>
            <a:r>
              <a:rPr sz="1100" spc="-10" dirty="0">
                <a:cs typeface="Arial"/>
              </a:rPr>
              <a:t>r</a:t>
            </a:r>
            <a:r>
              <a:rPr sz="1100" spc="-5" dirty="0">
                <a:cs typeface="Arial"/>
              </a:rPr>
              <a:t>o</a:t>
            </a:r>
            <a:r>
              <a:rPr sz="1100" spc="-15" dirty="0">
                <a:cs typeface="Arial"/>
              </a:rPr>
              <a:t>g</a:t>
            </a:r>
            <a:r>
              <a:rPr sz="1100" dirty="0">
                <a:cs typeface="Arial"/>
              </a:rPr>
              <a:t>r</a:t>
            </a:r>
            <a:r>
              <a:rPr sz="1100" spc="-15" dirty="0">
                <a:cs typeface="Arial"/>
              </a:rPr>
              <a:t>a</a:t>
            </a:r>
            <a:r>
              <a:rPr sz="1100" dirty="0">
                <a:cs typeface="Arial"/>
              </a:rPr>
              <a:t>m </a:t>
            </a:r>
            <a:r>
              <a:rPr sz="1100" spc="-105" dirty="0">
                <a:cs typeface="Arial"/>
              </a:rPr>
              <a:t> </a:t>
            </a:r>
            <a:r>
              <a:rPr sz="1100" spc="-10" dirty="0">
                <a:cs typeface="Arial"/>
              </a:rPr>
              <a:t>(</a:t>
            </a:r>
            <a:r>
              <a:rPr sz="1100" dirty="0">
                <a:cs typeface="Arial"/>
              </a:rPr>
              <a:t>see </a:t>
            </a:r>
            <a:r>
              <a:rPr sz="1100" spc="-114" dirty="0">
                <a:cs typeface="Arial"/>
              </a:rPr>
              <a:t> </a:t>
            </a:r>
            <a:r>
              <a:rPr sz="1100" spc="-10" dirty="0">
                <a:cs typeface="Arial"/>
              </a:rPr>
              <a:t>t</a:t>
            </a:r>
            <a:r>
              <a:rPr sz="1100" spc="-5" dirty="0">
                <a:cs typeface="Arial"/>
              </a:rPr>
              <a:t>h</a:t>
            </a:r>
            <a:r>
              <a:rPr sz="1100" dirty="0">
                <a:cs typeface="Arial"/>
              </a:rPr>
              <a:t>e </a:t>
            </a:r>
            <a:r>
              <a:rPr sz="1100" spc="-100" dirty="0">
                <a:cs typeface="Arial"/>
              </a:rPr>
              <a:t> </a:t>
            </a:r>
            <a:r>
              <a:rPr sz="1100" spc="-20" dirty="0">
                <a:cs typeface="Arial"/>
              </a:rPr>
              <a:t>i</a:t>
            </a:r>
            <a:r>
              <a:rPr sz="1100" spc="-5" dirty="0">
                <a:cs typeface="Arial"/>
              </a:rPr>
              <a:t>n</a:t>
            </a:r>
            <a:r>
              <a:rPr sz="1100" dirty="0">
                <a:cs typeface="Arial"/>
              </a:rPr>
              <a:t>s</a:t>
            </a:r>
            <a:r>
              <a:rPr sz="1100" spc="-5" dirty="0">
                <a:cs typeface="Arial"/>
              </a:rPr>
              <a:t>id</a:t>
            </a:r>
            <a:r>
              <a:rPr sz="1100" dirty="0">
                <a:cs typeface="Arial"/>
              </a:rPr>
              <a:t>e </a:t>
            </a:r>
            <a:r>
              <a:rPr sz="1100" spc="-100" dirty="0">
                <a:cs typeface="Arial"/>
              </a:rPr>
              <a:t> </a:t>
            </a:r>
            <a:r>
              <a:rPr sz="1100" spc="-15" dirty="0">
                <a:cs typeface="Arial"/>
              </a:rPr>
              <a:t>b</a:t>
            </a:r>
            <a:r>
              <a:rPr sz="1100" dirty="0">
                <a:cs typeface="Arial"/>
              </a:rPr>
              <a:t>ack </a:t>
            </a:r>
            <a:r>
              <a:rPr sz="1100" spc="-95" dirty="0">
                <a:cs typeface="Arial"/>
              </a:rPr>
              <a:t> </a:t>
            </a:r>
            <a:r>
              <a:rPr sz="1100" dirty="0">
                <a:cs typeface="Arial"/>
              </a:rPr>
              <a:t>c</a:t>
            </a:r>
            <a:r>
              <a:rPr sz="1100" spc="-5" dirty="0">
                <a:cs typeface="Arial"/>
              </a:rPr>
              <a:t>o</a:t>
            </a:r>
            <a:r>
              <a:rPr sz="1100" spc="-25" dirty="0">
                <a:cs typeface="Arial"/>
              </a:rPr>
              <a:t>v</a:t>
            </a:r>
            <a:r>
              <a:rPr sz="1100" spc="-5" dirty="0">
                <a:cs typeface="Arial"/>
              </a:rPr>
              <a:t>e</a:t>
            </a:r>
            <a:r>
              <a:rPr sz="1100" dirty="0">
                <a:cs typeface="Arial"/>
              </a:rPr>
              <a:t>r </a:t>
            </a:r>
            <a:r>
              <a:rPr sz="1100" spc="-95" dirty="0">
                <a:cs typeface="Arial"/>
              </a:rPr>
              <a:t> </a:t>
            </a:r>
            <a:r>
              <a:rPr sz="1100" spc="-30" dirty="0">
                <a:cs typeface="Arial"/>
              </a:rPr>
              <a:t>o</a:t>
            </a:r>
            <a:r>
              <a:rPr sz="1100" dirty="0">
                <a:cs typeface="Arial"/>
              </a:rPr>
              <a:t>f </a:t>
            </a:r>
            <a:r>
              <a:rPr sz="1100" spc="-95" dirty="0">
                <a:cs typeface="Arial"/>
              </a:rPr>
              <a:t> </a:t>
            </a:r>
            <a:r>
              <a:rPr sz="1100" spc="-25" dirty="0">
                <a:cs typeface="Arial"/>
              </a:rPr>
              <a:t>y</a:t>
            </a:r>
            <a:r>
              <a:rPr sz="1100" spc="-5" dirty="0">
                <a:cs typeface="Arial"/>
              </a:rPr>
              <a:t>ou</a:t>
            </a:r>
            <a:r>
              <a:rPr sz="1100" dirty="0">
                <a:cs typeface="Arial"/>
              </a:rPr>
              <a:t>r </a:t>
            </a:r>
            <a:r>
              <a:rPr sz="1100" spc="-105" dirty="0">
                <a:cs typeface="Arial"/>
              </a:rPr>
              <a:t> </a:t>
            </a:r>
            <a:r>
              <a:rPr sz="1100" dirty="0">
                <a:cs typeface="Arial"/>
              </a:rPr>
              <a:t>co</a:t>
            </a:r>
            <a:r>
              <a:rPr sz="1100" spc="-5" dirty="0">
                <a:cs typeface="Arial"/>
              </a:rPr>
              <a:t>p</a:t>
            </a:r>
            <a:r>
              <a:rPr sz="1100" dirty="0">
                <a:cs typeface="Arial"/>
              </a:rPr>
              <a:t>y </a:t>
            </a:r>
            <a:r>
              <a:rPr sz="1100" spc="-100" dirty="0">
                <a:cs typeface="Arial"/>
              </a:rPr>
              <a:t> </a:t>
            </a:r>
            <a:r>
              <a:rPr sz="1100" spc="-15" dirty="0">
                <a:cs typeface="Arial"/>
              </a:rPr>
              <a:t>o</a:t>
            </a:r>
            <a:r>
              <a:rPr sz="1100" dirty="0">
                <a:cs typeface="Arial"/>
              </a:rPr>
              <a:t>f </a:t>
            </a:r>
            <a:r>
              <a:rPr sz="1100" spc="-105" dirty="0">
                <a:cs typeface="Arial"/>
              </a:rPr>
              <a:t> </a:t>
            </a:r>
            <a:r>
              <a:rPr sz="1100" spc="5" dirty="0">
                <a:cs typeface="Arial"/>
              </a:rPr>
              <a:t>t</a:t>
            </a:r>
            <a:r>
              <a:rPr sz="1100" spc="-15" dirty="0">
                <a:cs typeface="Arial"/>
              </a:rPr>
              <a:t>h</a:t>
            </a:r>
            <a:r>
              <a:rPr sz="1100" dirty="0">
                <a:cs typeface="Arial"/>
              </a:rPr>
              <a:t>e “</a:t>
            </a:r>
            <a:r>
              <a:rPr sz="1100" spc="-20" dirty="0">
                <a:cs typeface="Arial"/>
              </a:rPr>
              <a:t>M</a:t>
            </a:r>
            <a:r>
              <a:rPr sz="1100" spc="-5" dirty="0">
                <a:cs typeface="Arial"/>
              </a:rPr>
              <a:t>edi</a:t>
            </a:r>
            <a:r>
              <a:rPr sz="1100" dirty="0">
                <a:cs typeface="Arial"/>
              </a:rPr>
              <a:t>c</a:t>
            </a:r>
            <a:r>
              <a:rPr sz="1100" spc="-5" dirty="0">
                <a:cs typeface="Arial"/>
              </a:rPr>
              <a:t>a</a:t>
            </a:r>
            <a:r>
              <a:rPr sz="1100" dirty="0">
                <a:cs typeface="Arial"/>
              </a:rPr>
              <a:t>re</a:t>
            </a:r>
            <a:r>
              <a:rPr sz="1100" spc="-20" dirty="0">
                <a:cs typeface="Arial"/>
              </a:rPr>
              <a:t> </a:t>
            </a:r>
            <a:r>
              <a:rPr sz="1100" dirty="0">
                <a:cs typeface="Arial"/>
              </a:rPr>
              <a:t>&amp; </a:t>
            </a:r>
            <a:r>
              <a:rPr sz="1100" spc="-20" dirty="0">
                <a:cs typeface="Arial"/>
              </a:rPr>
              <a:t>Y</a:t>
            </a:r>
            <a:r>
              <a:rPr sz="1100" spc="-5" dirty="0">
                <a:cs typeface="Arial"/>
              </a:rPr>
              <a:t>ou</a:t>
            </a:r>
            <a:r>
              <a:rPr sz="1100" dirty="0">
                <a:cs typeface="Arial"/>
              </a:rPr>
              <a:t>”</a:t>
            </a:r>
            <a:r>
              <a:rPr sz="1100" spc="-15" dirty="0">
                <a:cs typeface="Arial"/>
              </a:rPr>
              <a:t> h</a:t>
            </a:r>
            <a:r>
              <a:rPr sz="1100" spc="-5" dirty="0">
                <a:cs typeface="Arial"/>
              </a:rPr>
              <a:t>a</a:t>
            </a:r>
            <a:r>
              <a:rPr sz="1100" spc="-15" dirty="0">
                <a:cs typeface="Arial"/>
              </a:rPr>
              <a:t>n</a:t>
            </a:r>
            <a:r>
              <a:rPr sz="1100" spc="-5" dirty="0">
                <a:cs typeface="Arial"/>
              </a:rPr>
              <a:t>db</a:t>
            </a:r>
            <a:r>
              <a:rPr sz="1100" spc="-15" dirty="0">
                <a:cs typeface="Arial"/>
              </a:rPr>
              <a:t>o</a:t>
            </a:r>
            <a:r>
              <a:rPr sz="1100" spc="-5" dirty="0">
                <a:cs typeface="Arial"/>
              </a:rPr>
              <a:t>o</a:t>
            </a:r>
            <a:r>
              <a:rPr sz="1100" dirty="0">
                <a:cs typeface="Arial"/>
              </a:rPr>
              <a:t>k</a:t>
            </a:r>
            <a:r>
              <a:rPr sz="1100" spc="-10" dirty="0">
                <a:cs typeface="Arial"/>
              </a:rPr>
              <a:t> </a:t>
            </a:r>
            <a:r>
              <a:rPr sz="1100" spc="25" dirty="0">
                <a:cs typeface="Arial"/>
              </a:rPr>
              <a:t>f</a:t>
            </a:r>
            <a:r>
              <a:rPr sz="1100" spc="-5" dirty="0">
                <a:cs typeface="Arial"/>
              </a:rPr>
              <a:t>o</a:t>
            </a:r>
            <a:r>
              <a:rPr sz="1100" dirty="0">
                <a:cs typeface="Arial"/>
              </a:rPr>
              <a:t>r</a:t>
            </a:r>
            <a:r>
              <a:rPr sz="1100" spc="-40" dirty="0">
                <a:cs typeface="Arial"/>
              </a:rPr>
              <a:t> </a:t>
            </a:r>
            <a:r>
              <a:rPr sz="1100" spc="-10" dirty="0">
                <a:cs typeface="Arial"/>
              </a:rPr>
              <a:t>t</a:t>
            </a:r>
            <a:r>
              <a:rPr sz="1100" spc="-5" dirty="0">
                <a:cs typeface="Arial"/>
              </a:rPr>
              <a:t>hei</a:t>
            </a:r>
            <a:r>
              <a:rPr sz="1100" dirty="0">
                <a:cs typeface="Arial"/>
              </a:rPr>
              <a:t>r</a:t>
            </a:r>
            <a:r>
              <a:rPr sz="1100" spc="-30" dirty="0">
                <a:cs typeface="Arial"/>
              </a:rPr>
              <a:t> </a:t>
            </a:r>
            <a:r>
              <a:rPr sz="1100" spc="-10" dirty="0">
                <a:cs typeface="Arial"/>
              </a:rPr>
              <a:t>t</a:t>
            </a:r>
            <a:r>
              <a:rPr sz="1100" spc="-5" dirty="0">
                <a:cs typeface="Arial"/>
              </a:rPr>
              <a:t>e</a:t>
            </a:r>
            <a:r>
              <a:rPr sz="1100" spc="-10" dirty="0">
                <a:cs typeface="Arial"/>
              </a:rPr>
              <a:t>l</a:t>
            </a:r>
            <a:r>
              <a:rPr sz="1100" spc="-5" dirty="0">
                <a:cs typeface="Arial"/>
              </a:rPr>
              <a:t>ep</a:t>
            </a:r>
            <a:r>
              <a:rPr sz="1100" spc="-15" dirty="0">
                <a:cs typeface="Arial"/>
              </a:rPr>
              <a:t>ho</a:t>
            </a:r>
            <a:r>
              <a:rPr sz="1100" spc="-5" dirty="0">
                <a:cs typeface="Arial"/>
              </a:rPr>
              <a:t>n</a:t>
            </a:r>
            <a:r>
              <a:rPr sz="1100" dirty="0">
                <a:cs typeface="Arial"/>
              </a:rPr>
              <a:t>e </a:t>
            </a:r>
            <a:r>
              <a:rPr sz="1100" spc="-15" dirty="0">
                <a:cs typeface="Arial"/>
              </a:rPr>
              <a:t>n</a:t>
            </a:r>
            <a:r>
              <a:rPr sz="1100" spc="-5" dirty="0">
                <a:cs typeface="Arial"/>
              </a:rPr>
              <a:t>u</a:t>
            </a:r>
            <a:r>
              <a:rPr sz="1100" dirty="0">
                <a:cs typeface="Arial"/>
              </a:rPr>
              <a:t>m</a:t>
            </a:r>
            <a:r>
              <a:rPr sz="1100" spc="-5" dirty="0">
                <a:cs typeface="Arial"/>
              </a:rPr>
              <a:t>be</a:t>
            </a:r>
            <a:r>
              <a:rPr sz="1100" dirty="0">
                <a:cs typeface="Arial"/>
              </a:rPr>
              <a:t>r)</a:t>
            </a:r>
            <a:r>
              <a:rPr sz="1100" spc="-50" dirty="0">
                <a:cs typeface="Arial"/>
              </a:rPr>
              <a:t> </a:t>
            </a:r>
            <a:r>
              <a:rPr sz="1100" spc="25" dirty="0">
                <a:cs typeface="Arial"/>
              </a:rPr>
              <a:t>f</a:t>
            </a:r>
            <a:r>
              <a:rPr sz="1100" spc="-5" dirty="0">
                <a:cs typeface="Arial"/>
              </a:rPr>
              <a:t>o</a:t>
            </a:r>
            <a:r>
              <a:rPr sz="1100" dirty="0">
                <a:cs typeface="Arial"/>
              </a:rPr>
              <a:t>r</a:t>
            </a:r>
            <a:r>
              <a:rPr sz="1100" spc="-50" dirty="0">
                <a:cs typeface="Arial"/>
              </a:rPr>
              <a:t> </a:t>
            </a:r>
            <a:r>
              <a:rPr sz="1100" spc="-5" dirty="0">
                <a:cs typeface="Arial"/>
              </a:rPr>
              <a:t>pe</a:t>
            </a:r>
            <a:r>
              <a:rPr sz="1100" dirty="0">
                <a:cs typeface="Arial"/>
              </a:rPr>
              <a:t>rs</a:t>
            </a:r>
            <a:r>
              <a:rPr sz="1100" spc="-15" dirty="0">
                <a:cs typeface="Arial"/>
              </a:rPr>
              <a:t>on</a:t>
            </a:r>
            <a:r>
              <a:rPr sz="1100" spc="-5" dirty="0">
                <a:cs typeface="Arial"/>
              </a:rPr>
              <a:t>ali</a:t>
            </a:r>
            <a:r>
              <a:rPr sz="1100" spc="-25" dirty="0">
                <a:cs typeface="Arial"/>
              </a:rPr>
              <a:t>z</a:t>
            </a:r>
            <a:r>
              <a:rPr sz="1100" spc="-5" dirty="0">
                <a:cs typeface="Arial"/>
              </a:rPr>
              <a:t>e</a:t>
            </a:r>
            <a:r>
              <a:rPr sz="1100" dirty="0">
                <a:cs typeface="Arial"/>
              </a:rPr>
              <a:t>d </a:t>
            </a:r>
            <a:r>
              <a:rPr sz="1100" spc="-5" dirty="0">
                <a:cs typeface="Arial"/>
              </a:rPr>
              <a:t>hel</a:t>
            </a:r>
            <a:r>
              <a:rPr sz="1100" dirty="0">
                <a:cs typeface="Arial"/>
              </a:rPr>
              <a:t>p</a:t>
            </a:r>
          </a:p>
          <a:p>
            <a:pPr marL="12700" algn="just">
              <a:lnSpc>
                <a:spcPct val="100000"/>
              </a:lnSpc>
              <a:spcBef>
                <a:spcPts val="95"/>
              </a:spcBef>
            </a:pPr>
            <a:r>
              <a:rPr sz="1100" dirty="0">
                <a:cs typeface="Arial"/>
              </a:rPr>
              <a:t>•  </a:t>
            </a:r>
            <a:r>
              <a:rPr sz="1100" spc="100" dirty="0">
                <a:cs typeface="Arial"/>
              </a:rPr>
              <a:t> </a:t>
            </a:r>
            <a:r>
              <a:rPr sz="1100" spc="-5" dirty="0">
                <a:cs typeface="Arial"/>
              </a:rPr>
              <a:t>Cal</a:t>
            </a:r>
            <a:r>
              <a:rPr sz="1100" dirty="0">
                <a:cs typeface="Arial"/>
              </a:rPr>
              <a:t>l</a:t>
            </a:r>
            <a:r>
              <a:rPr sz="1100" spc="10" dirty="0">
                <a:cs typeface="Arial"/>
              </a:rPr>
              <a:t> </a:t>
            </a:r>
            <a:r>
              <a:rPr sz="1100" spc="-5" dirty="0">
                <a:cs typeface="Arial"/>
              </a:rPr>
              <a:t>1</a:t>
            </a:r>
            <a:r>
              <a:rPr sz="1100" dirty="0">
                <a:cs typeface="Arial"/>
              </a:rPr>
              <a:t>-</a:t>
            </a:r>
            <a:r>
              <a:rPr sz="1100" spc="-5" dirty="0">
                <a:cs typeface="Arial"/>
              </a:rPr>
              <a:t>800</a:t>
            </a:r>
            <a:r>
              <a:rPr sz="1100" dirty="0">
                <a:cs typeface="Arial"/>
              </a:rPr>
              <a:t>-</a:t>
            </a:r>
            <a:r>
              <a:rPr sz="1100" spc="-20" dirty="0">
                <a:cs typeface="Arial"/>
              </a:rPr>
              <a:t>M</a:t>
            </a:r>
            <a:r>
              <a:rPr sz="1100" spc="-5" dirty="0">
                <a:cs typeface="Arial"/>
              </a:rPr>
              <a:t>ED</a:t>
            </a:r>
            <a:r>
              <a:rPr sz="1100" spc="5" dirty="0">
                <a:cs typeface="Arial"/>
              </a:rPr>
              <a:t>I</a:t>
            </a:r>
            <a:r>
              <a:rPr sz="1100" spc="-5" dirty="0">
                <a:cs typeface="Arial"/>
              </a:rPr>
              <a:t>CAR</a:t>
            </a:r>
            <a:r>
              <a:rPr sz="1100" dirty="0">
                <a:cs typeface="Arial"/>
              </a:rPr>
              <a:t>E</a:t>
            </a:r>
            <a:r>
              <a:rPr sz="1100" spc="-35" dirty="0">
                <a:cs typeface="Arial"/>
              </a:rPr>
              <a:t> </a:t>
            </a:r>
            <a:r>
              <a:rPr sz="1100" dirty="0">
                <a:cs typeface="Arial"/>
              </a:rPr>
              <a:t>(</a:t>
            </a:r>
            <a:r>
              <a:rPr sz="1100" spc="-5" dirty="0">
                <a:cs typeface="Arial"/>
              </a:rPr>
              <a:t>1</a:t>
            </a:r>
            <a:r>
              <a:rPr sz="1100" dirty="0">
                <a:cs typeface="Arial"/>
              </a:rPr>
              <a:t>-</a:t>
            </a:r>
            <a:r>
              <a:rPr sz="1100" spc="-5" dirty="0">
                <a:cs typeface="Arial"/>
              </a:rPr>
              <a:t>800</a:t>
            </a:r>
            <a:r>
              <a:rPr sz="1100" dirty="0">
                <a:cs typeface="Arial"/>
              </a:rPr>
              <a:t>-</a:t>
            </a:r>
            <a:r>
              <a:rPr sz="1100" spc="-15" dirty="0">
                <a:cs typeface="Arial"/>
              </a:rPr>
              <a:t>6</a:t>
            </a:r>
            <a:r>
              <a:rPr sz="1100" spc="-5" dirty="0">
                <a:cs typeface="Arial"/>
              </a:rPr>
              <a:t>33</a:t>
            </a:r>
            <a:r>
              <a:rPr sz="1100" spc="-10" dirty="0">
                <a:cs typeface="Arial"/>
              </a:rPr>
              <a:t>-</a:t>
            </a:r>
            <a:r>
              <a:rPr sz="1100" spc="-5" dirty="0">
                <a:cs typeface="Arial"/>
              </a:rPr>
              <a:t>4</a:t>
            </a:r>
            <a:r>
              <a:rPr sz="1100" spc="-15" dirty="0">
                <a:cs typeface="Arial"/>
              </a:rPr>
              <a:t>2</a:t>
            </a:r>
            <a:r>
              <a:rPr sz="1100" spc="-5" dirty="0">
                <a:cs typeface="Arial"/>
              </a:rPr>
              <a:t>27</a:t>
            </a:r>
            <a:r>
              <a:rPr sz="1100" spc="-10" dirty="0">
                <a:cs typeface="Arial"/>
              </a:rPr>
              <a:t>)</a:t>
            </a:r>
            <a:r>
              <a:rPr sz="1100" dirty="0">
                <a:cs typeface="Arial"/>
              </a:rPr>
              <a:t>.</a:t>
            </a:r>
            <a:r>
              <a:rPr sz="1100" spc="-65" dirty="0">
                <a:cs typeface="Arial"/>
              </a:rPr>
              <a:t> </a:t>
            </a:r>
            <a:r>
              <a:rPr sz="1100" spc="5" dirty="0">
                <a:cs typeface="Arial"/>
              </a:rPr>
              <a:t>TT</a:t>
            </a:r>
            <a:r>
              <a:rPr sz="1100" dirty="0">
                <a:cs typeface="Arial"/>
              </a:rPr>
              <a:t>Y</a:t>
            </a:r>
            <a:r>
              <a:rPr sz="1100" spc="-50" dirty="0">
                <a:cs typeface="Arial"/>
              </a:rPr>
              <a:t> </a:t>
            </a:r>
            <a:r>
              <a:rPr sz="1100" dirty="0">
                <a:cs typeface="Arial"/>
              </a:rPr>
              <a:t>us</a:t>
            </a:r>
            <a:r>
              <a:rPr sz="1100" spc="-5" dirty="0">
                <a:cs typeface="Arial"/>
              </a:rPr>
              <a:t>e</a:t>
            </a:r>
            <a:r>
              <a:rPr sz="1100" dirty="0">
                <a:cs typeface="Arial"/>
              </a:rPr>
              <a:t>rs</a:t>
            </a:r>
            <a:r>
              <a:rPr sz="1100" spc="-20" dirty="0">
                <a:cs typeface="Arial"/>
              </a:rPr>
              <a:t> </a:t>
            </a:r>
            <a:r>
              <a:rPr sz="1100" dirty="0">
                <a:cs typeface="Arial"/>
              </a:rPr>
              <a:t>sh</a:t>
            </a:r>
            <a:r>
              <a:rPr sz="1100" spc="-5" dirty="0">
                <a:cs typeface="Arial"/>
              </a:rPr>
              <a:t>oul</a:t>
            </a:r>
            <a:r>
              <a:rPr sz="1100" dirty="0">
                <a:cs typeface="Arial"/>
              </a:rPr>
              <a:t>d</a:t>
            </a:r>
            <a:r>
              <a:rPr sz="1100" spc="-10" dirty="0">
                <a:cs typeface="Arial"/>
              </a:rPr>
              <a:t> </a:t>
            </a:r>
            <a:r>
              <a:rPr sz="1100" dirty="0">
                <a:cs typeface="Arial"/>
              </a:rPr>
              <a:t>c</a:t>
            </a:r>
            <a:r>
              <a:rPr sz="1100" spc="-5" dirty="0">
                <a:cs typeface="Arial"/>
              </a:rPr>
              <a:t>al</a:t>
            </a:r>
            <a:r>
              <a:rPr sz="1100" dirty="0">
                <a:cs typeface="Arial"/>
              </a:rPr>
              <a:t>l </a:t>
            </a:r>
            <a:r>
              <a:rPr lang="en-US" sz="1100" dirty="0">
                <a:cs typeface="Arial"/>
              </a:rPr>
              <a:t> (</a:t>
            </a:r>
            <a:r>
              <a:rPr sz="1100" spc="-15" dirty="0">
                <a:cs typeface="Arial"/>
              </a:rPr>
              <a:t>8</a:t>
            </a:r>
            <a:r>
              <a:rPr sz="1100" spc="-5" dirty="0">
                <a:cs typeface="Arial"/>
              </a:rPr>
              <a:t>77</a:t>
            </a:r>
            <a:r>
              <a:rPr lang="en-US" sz="1100" spc="-5" dirty="0">
                <a:cs typeface="Arial"/>
              </a:rPr>
              <a:t>) </a:t>
            </a:r>
            <a:r>
              <a:rPr sz="1100" spc="-5" dirty="0">
                <a:cs typeface="Arial"/>
              </a:rPr>
              <a:t>4</a:t>
            </a:r>
            <a:r>
              <a:rPr sz="1100" spc="-15" dirty="0">
                <a:cs typeface="Arial"/>
              </a:rPr>
              <a:t>8</a:t>
            </a:r>
            <a:r>
              <a:rPr sz="1100" spc="-5" dirty="0">
                <a:cs typeface="Arial"/>
              </a:rPr>
              <a:t>6</a:t>
            </a:r>
            <a:r>
              <a:rPr sz="1100" spc="5" dirty="0">
                <a:cs typeface="Arial"/>
              </a:rPr>
              <a:t>-</a:t>
            </a:r>
            <a:r>
              <a:rPr sz="1100" spc="-5" dirty="0">
                <a:cs typeface="Arial"/>
              </a:rPr>
              <a:t>20</a:t>
            </a:r>
            <a:r>
              <a:rPr sz="1100" spc="-15" dirty="0">
                <a:cs typeface="Arial"/>
              </a:rPr>
              <a:t>4</a:t>
            </a:r>
            <a:r>
              <a:rPr sz="1100" spc="-5" dirty="0">
                <a:cs typeface="Arial"/>
              </a:rPr>
              <a:t>8</a:t>
            </a:r>
            <a:r>
              <a:rPr sz="1100" dirty="0">
                <a:cs typeface="Arial"/>
              </a:rPr>
              <a:t>.</a:t>
            </a:r>
            <a:endParaRPr lang="en-US" sz="1100" dirty="0">
              <a:cs typeface="Arial"/>
            </a:endParaRPr>
          </a:p>
          <a:p>
            <a:pPr marL="12700" algn="just">
              <a:lnSpc>
                <a:spcPct val="100000"/>
              </a:lnSpc>
              <a:spcBef>
                <a:spcPts val="95"/>
              </a:spcBef>
            </a:pPr>
            <a:endParaRPr lang="en-US" sz="1100" dirty="0">
              <a:cs typeface="Arial"/>
            </a:endParaRPr>
          </a:p>
          <a:p>
            <a:pPr marL="12700" marR="6350" lvl="0" algn="just">
              <a:lnSpc>
                <a:spcPts val="1300"/>
              </a:lnSpc>
            </a:pPr>
            <a:r>
              <a:rPr lang="en-US" sz="1100" spc="-10" dirty="0">
                <a:solidFill>
                  <a:prstClr val="black"/>
                </a:solidFill>
                <a:cs typeface="Arial"/>
              </a:rPr>
              <a:t>I</a:t>
            </a:r>
            <a:r>
              <a:rPr lang="en-US" sz="1100" dirty="0">
                <a:solidFill>
                  <a:prstClr val="black"/>
                </a:solidFill>
                <a:cs typeface="Arial"/>
              </a:rPr>
              <a:t>f </a:t>
            </a:r>
            <a:r>
              <a:rPr lang="en-US" sz="1100" spc="-35" dirty="0">
                <a:solidFill>
                  <a:prstClr val="black"/>
                </a:solidFill>
                <a:cs typeface="Arial"/>
              </a:rPr>
              <a:t> </a:t>
            </a:r>
            <a:r>
              <a:rPr lang="en-US" sz="1100" spc="-25" dirty="0">
                <a:solidFill>
                  <a:prstClr val="black"/>
                </a:solidFill>
                <a:cs typeface="Arial"/>
              </a:rPr>
              <a:t>y</a:t>
            </a:r>
            <a:r>
              <a:rPr lang="en-US" sz="1100" spc="-5" dirty="0">
                <a:solidFill>
                  <a:prstClr val="black"/>
                </a:solidFill>
                <a:cs typeface="Arial"/>
              </a:rPr>
              <a:t>o</a:t>
            </a:r>
            <a:r>
              <a:rPr lang="en-US" sz="1100" dirty="0">
                <a:solidFill>
                  <a:prstClr val="black"/>
                </a:solidFill>
                <a:cs typeface="Arial"/>
              </a:rPr>
              <a:t>u </a:t>
            </a:r>
            <a:r>
              <a:rPr lang="en-US" sz="1100" spc="-50" dirty="0">
                <a:solidFill>
                  <a:prstClr val="black"/>
                </a:solidFill>
                <a:cs typeface="Arial"/>
              </a:rPr>
              <a:t> </a:t>
            </a:r>
            <a:r>
              <a:rPr lang="en-US" sz="1100" spc="-5" dirty="0">
                <a:solidFill>
                  <a:prstClr val="black"/>
                </a:solidFill>
                <a:cs typeface="Arial"/>
              </a:rPr>
              <a:t>ha</a:t>
            </a:r>
            <a:r>
              <a:rPr lang="en-US" sz="1100" spc="-25" dirty="0">
                <a:solidFill>
                  <a:prstClr val="black"/>
                </a:solidFill>
                <a:cs typeface="Arial"/>
              </a:rPr>
              <a:t>v</a:t>
            </a:r>
            <a:r>
              <a:rPr lang="en-US" sz="1100" dirty="0">
                <a:solidFill>
                  <a:prstClr val="black"/>
                </a:solidFill>
                <a:cs typeface="Arial"/>
              </a:rPr>
              <a:t>e </a:t>
            </a:r>
            <a:r>
              <a:rPr lang="en-US" sz="1100" spc="-40" dirty="0">
                <a:solidFill>
                  <a:prstClr val="black"/>
                </a:solidFill>
                <a:cs typeface="Arial"/>
              </a:rPr>
              <a:t> </a:t>
            </a:r>
            <a:r>
              <a:rPr lang="en-US" sz="1100" spc="-5" dirty="0">
                <a:solidFill>
                  <a:prstClr val="black"/>
                </a:solidFill>
                <a:cs typeface="Arial"/>
              </a:rPr>
              <a:t>li</a:t>
            </a:r>
            <a:r>
              <a:rPr lang="en-US" sz="1100" dirty="0">
                <a:solidFill>
                  <a:prstClr val="black"/>
                </a:solidFill>
                <a:cs typeface="Arial"/>
              </a:rPr>
              <a:t>m</a:t>
            </a:r>
            <a:r>
              <a:rPr lang="en-US" sz="1100" spc="-5" dirty="0">
                <a:solidFill>
                  <a:prstClr val="black"/>
                </a:solidFill>
                <a:cs typeface="Arial"/>
              </a:rPr>
              <a:t>i</a:t>
            </a:r>
            <a:r>
              <a:rPr lang="en-US" sz="1100" spc="-10" dirty="0">
                <a:solidFill>
                  <a:prstClr val="black"/>
                </a:solidFill>
                <a:cs typeface="Arial"/>
              </a:rPr>
              <a:t>t</a:t>
            </a:r>
            <a:r>
              <a:rPr lang="en-US" sz="1100" spc="-5" dirty="0">
                <a:solidFill>
                  <a:prstClr val="black"/>
                </a:solidFill>
                <a:cs typeface="Arial"/>
              </a:rPr>
              <a:t>e</a:t>
            </a:r>
            <a:r>
              <a:rPr lang="en-US" sz="1100" dirty="0">
                <a:solidFill>
                  <a:prstClr val="black"/>
                </a:solidFill>
                <a:cs typeface="Arial"/>
              </a:rPr>
              <a:t>d </a:t>
            </a:r>
            <a:r>
              <a:rPr lang="en-US" sz="1100" spc="-50" dirty="0">
                <a:solidFill>
                  <a:prstClr val="black"/>
                </a:solidFill>
                <a:cs typeface="Arial"/>
              </a:rPr>
              <a:t> </a:t>
            </a:r>
            <a:r>
              <a:rPr lang="en-US" sz="1100" spc="-5" dirty="0">
                <a:solidFill>
                  <a:prstClr val="black"/>
                </a:solidFill>
                <a:cs typeface="Arial"/>
              </a:rPr>
              <a:t>i</a:t>
            </a:r>
            <a:r>
              <a:rPr lang="en-US" sz="1100" spc="-15" dirty="0">
                <a:solidFill>
                  <a:prstClr val="black"/>
                </a:solidFill>
                <a:cs typeface="Arial"/>
              </a:rPr>
              <a:t>n</a:t>
            </a:r>
            <a:r>
              <a:rPr lang="en-US" sz="1100" dirty="0">
                <a:solidFill>
                  <a:prstClr val="black"/>
                </a:solidFill>
                <a:cs typeface="Arial"/>
              </a:rPr>
              <a:t>come </a:t>
            </a:r>
            <a:r>
              <a:rPr lang="en-US" sz="1100" spc="-40" dirty="0">
                <a:solidFill>
                  <a:prstClr val="black"/>
                </a:solidFill>
                <a:cs typeface="Arial"/>
              </a:rPr>
              <a:t> </a:t>
            </a:r>
            <a:r>
              <a:rPr lang="en-US" sz="1100" spc="-5" dirty="0">
                <a:solidFill>
                  <a:prstClr val="black"/>
                </a:solidFill>
                <a:cs typeface="Arial"/>
              </a:rPr>
              <a:t>a</a:t>
            </a:r>
            <a:r>
              <a:rPr lang="en-US" sz="1100" spc="-15" dirty="0">
                <a:solidFill>
                  <a:prstClr val="black"/>
                </a:solidFill>
                <a:cs typeface="Arial"/>
              </a:rPr>
              <a:t>n</a:t>
            </a:r>
            <a:r>
              <a:rPr lang="en-US" sz="1100" dirty="0">
                <a:solidFill>
                  <a:prstClr val="black"/>
                </a:solidFill>
                <a:cs typeface="Arial"/>
              </a:rPr>
              <a:t>d </a:t>
            </a:r>
            <a:r>
              <a:rPr lang="en-US" sz="1100" spc="-65" dirty="0">
                <a:solidFill>
                  <a:prstClr val="black"/>
                </a:solidFill>
                <a:cs typeface="Arial"/>
              </a:rPr>
              <a:t> </a:t>
            </a:r>
            <a:r>
              <a:rPr lang="en-US" sz="1100" dirty="0">
                <a:solidFill>
                  <a:prstClr val="black"/>
                </a:solidFill>
                <a:cs typeface="Arial"/>
              </a:rPr>
              <a:t>r</a:t>
            </a:r>
            <a:r>
              <a:rPr lang="en-US" sz="1100" spc="-5" dirty="0">
                <a:solidFill>
                  <a:prstClr val="black"/>
                </a:solidFill>
                <a:cs typeface="Arial"/>
              </a:rPr>
              <a:t>e</a:t>
            </a:r>
            <a:r>
              <a:rPr lang="en-US" sz="1100" dirty="0">
                <a:solidFill>
                  <a:prstClr val="black"/>
                </a:solidFill>
                <a:cs typeface="Arial"/>
              </a:rPr>
              <a:t>s</a:t>
            </a:r>
            <a:r>
              <a:rPr lang="en-US" sz="1100" spc="-15" dirty="0">
                <a:solidFill>
                  <a:prstClr val="black"/>
                </a:solidFill>
                <a:cs typeface="Arial"/>
              </a:rPr>
              <a:t>ou</a:t>
            </a:r>
            <a:r>
              <a:rPr lang="en-US" sz="1100" dirty="0">
                <a:solidFill>
                  <a:prstClr val="black"/>
                </a:solidFill>
                <a:cs typeface="Arial"/>
              </a:rPr>
              <a:t>rce</a:t>
            </a:r>
            <a:r>
              <a:rPr lang="en-US" sz="1100" spc="-15" dirty="0">
                <a:solidFill>
                  <a:prstClr val="black"/>
                </a:solidFill>
                <a:cs typeface="Arial"/>
              </a:rPr>
              <a:t>s</a:t>
            </a:r>
            <a:r>
              <a:rPr lang="en-US" sz="1100" dirty="0">
                <a:solidFill>
                  <a:prstClr val="black"/>
                </a:solidFill>
                <a:cs typeface="Arial"/>
              </a:rPr>
              <a:t>, </a:t>
            </a:r>
            <a:r>
              <a:rPr lang="en-US" sz="1100" spc="-45" dirty="0">
                <a:solidFill>
                  <a:prstClr val="black"/>
                </a:solidFill>
                <a:cs typeface="Arial"/>
              </a:rPr>
              <a:t> </a:t>
            </a:r>
            <a:r>
              <a:rPr lang="en-US" sz="1100" spc="-5" dirty="0">
                <a:solidFill>
                  <a:prstClr val="black"/>
                </a:solidFill>
                <a:cs typeface="Arial"/>
              </a:rPr>
              <a:t>e</a:t>
            </a:r>
            <a:r>
              <a:rPr lang="en-US" sz="1100" spc="-25" dirty="0">
                <a:solidFill>
                  <a:prstClr val="black"/>
                </a:solidFill>
                <a:cs typeface="Arial"/>
              </a:rPr>
              <a:t>x</a:t>
            </a:r>
            <a:r>
              <a:rPr lang="en-US" sz="1100" spc="-10" dirty="0">
                <a:solidFill>
                  <a:prstClr val="black"/>
                </a:solidFill>
                <a:cs typeface="Arial"/>
              </a:rPr>
              <a:t>t</a:t>
            </a:r>
            <a:r>
              <a:rPr lang="en-US" sz="1100" spc="-20" dirty="0">
                <a:solidFill>
                  <a:prstClr val="black"/>
                </a:solidFill>
                <a:cs typeface="Arial"/>
              </a:rPr>
              <a:t>r</a:t>
            </a:r>
            <a:r>
              <a:rPr lang="en-US" sz="1100" dirty="0">
                <a:solidFill>
                  <a:prstClr val="black"/>
                </a:solidFill>
                <a:cs typeface="Arial"/>
              </a:rPr>
              <a:t>a </a:t>
            </a:r>
            <a:r>
              <a:rPr lang="en-US" sz="1100" spc="-40" dirty="0">
                <a:solidFill>
                  <a:prstClr val="black"/>
                </a:solidFill>
                <a:cs typeface="Arial"/>
              </a:rPr>
              <a:t> </a:t>
            </a:r>
            <a:r>
              <a:rPr lang="en-US" sz="1100" spc="-5" dirty="0">
                <a:solidFill>
                  <a:prstClr val="black"/>
                </a:solidFill>
                <a:cs typeface="Arial"/>
              </a:rPr>
              <a:t>hel</a:t>
            </a:r>
            <a:r>
              <a:rPr lang="en-US" sz="1100" dirty="0">
                <a:solidFill>
                  <a:prstClr val="black"/>
                </a:solidFill>
                <a:cs typeface="Arial"/>
              </a:rPr>
              <a:t>p </a:t>
            </a:r>
            <a:r>
              <a:rPr lang="en-US" sz="1100" spc="-40" dirty="0">
                <a:solidFill>
                  <a:prstClr val="black"/>
                </a:solidFill>
                <a:cs typeface="Arial"/>
              </a:rPr>
              <a:t> </a:t>
            </a:r>
            <a:r>
              <a:rPr lang="en-US" sz="1100" spc="-15" dirty="0">
                <a:solidFill>
                  <a:prstClr val="black"/>
                </a:solidFill>
                <a:cs typeface="Arial"/>
              </a:rPr>
              <a:t>p</a:t>
            </a:r>
            <a:r>
              <a:rPr lang="en-US" sz="1100" spc="-5" dirty="0">
                <a:solidFill>
                  <a:prstClr val="black"/>
                </a:solidFill>
                <a:cs typeface="Arial"/>
              </a:rPr>
              <a:t>a</a:t>
            </a:r>
            <a:r>
              <a:rPr lang="en-US" sz="1100" spc="-25" dirty="0">
                <a:solidFill>
                  <a:prstClr val="black"/>
                </a:solidFill>
                <a:cs typeface="Arial"/>
              </a:rPr>
              <a:t>y</a:t>
            </a:r>
            <a:r>
              <a:rPr lang="en-US" sz="1100" spc="-5" dirty="0">
                <a:solidFill>
                  <a:prstClr val="black"/>
                </a:solidFill>
                <a:cs typeface="Arial"/>
              </a:rPr>
              <a:t>in</a:t>
            </a:r>
            <a:r>
              <a:rPr lang="en-US" sz="1100" dirty="0">
                <a:solidFill>
                  <a:prstClr val="black"/>
                </a:solidFill>
                <a:cs typeface="Arial"/>
              </a:rPr>
              <a:t>g </a:t>
            </a:r>
            <a:r>
              <a:rPr lang="en-US" sz="1100" spc="-40" dirty="0">
                <a:solidFill>
                  <a:prstClr val="black"/>
                </a:solidFill>
                <a:cs typeface="Arial"/>
              </a:rPr>
              <a:t> </a:t>
            </a:r>
            <a:r>
              <a:rPr lang="en-US" sz="1100" spc="15" dirty="0">
                <a:solidFill>
                  <a:prstClr val="black"/>
                </a:solidFill>
                <a:cs typeface="Arial"/>
              </a:rPr>
              <a:t>f</a:t>
            </a:r>
            <a:r>
              <a:rPr lang="en-US" sz="1100" spc="-15" dirty="0">
                <a:solidFill>
                  <a:prstClr val="black"/>
                </a:solidFill>
                <a:cs typeface="Arial"/>
              </a:rPr>
              <a:t>o</a:t>
            </a:r>
            <a:r>
              <a:rPr lang="en-US" sz="1100" dirty="0">
                <a:solidFill>
                  <a:prstClr val="black"/>
                </a:solidFill>
                <a:cs typeface="Arial"/>
              </a:rPr>
              <a:t>r </a:t>
            </a:r>
            <a:r>
              <a:rPr lang="en-US" sz="1100" spc="-45" dirty="0">
                <a:solidFill>
                  <a:prstClr val="black"/>
                </a:solidFill>
                <a:cs typeface="Arial"/>
              </a:rPr>
              <a:t> </a:t>
            </a:r>
            <a:r>
              <a:rPr lang="en-US" sz="1100" spc="-20" dirty="0">
                <a:solidFill>
                  <a:prstClr val="black"/>
                </a:solidFill>
                <a:cs typeface="Arial"/>
              </a:rPr>
              <a:t>M</a:t>
            </a:r>
            <a:r>
              <a:rPr lang="en-US" sz="1100" spc="-5" dirty="0">
                <a:solidFill>
                  <a:prstClr val="black"/>
                </a:solidFill>
                <a:cs typeface="Arial"/>
              </a:rPr>
              <a:t>edi</a:t>
            </a:r>
            <a:r>
              <a:rPr lang="en-US" sz="1100" dirty="0">
                <a:solidFill>
                  <a:prstClr val="black"/>
                </a:solidFill>
                <a:cs typeface="Arial"/>
              </a:rPr>
              <a:t>c</a:t>
            </a:r>
            <a:r>
              <a:rPr lang="en-US" sz="1100" spc="-5" dirty="0">
                <a:solidFill>
                  <a:prstClr val="black"/>
                </a:solidFill>
                <a:cs typeface="Arial"/>
              </a:rPr>
              <a:t>a</a:t>
            </a:r>
            <a:r>
              <a:rPr lang="en-US" sz="1100" dirty="0">
                <a:solidFill>
                  <a:prstClr val="black"/>
                </a:solidFill>
                <a:cs typeface="Arial"/>
              </a:rPr>
              <a:t>re </a:t>
            </a:r>
            <a:r>
              <a:rPr lang="en-US" sz="1100" spc="-50" dirty="0">
                <a:solidFill>
                  <a:prstClr val="black"/>
                </a:solidFill>
                <a:cs typeface="Arial"/>
              </a:rPr>
              <a:t> </a:t>
            </a:r>
            <a:r>
              <a:rPr lang="en-US" sz="1100" spc="-15" dirty="0">
                <a:solidFill>
                  <a:prstClr val="black"/>
                </a:solidFill>
                <a:cs typeface="Arial"/>
              </a:rPr>
              <a:t>p</a:t>
            </a:r>
            <a:r>
              <a:rPr lang="en-US" sz="1100" dirty="0">
                <a:solidFill>
                  <a:prstClr val="black"/>
                </a:solidFill>
                <a:cs typeface="Arial"/>
              </a:rPr>
              <a:t>re</a:t>
            </a:r>
            <a:r>
              <a:rPr lang="en-US" sz="1100" spc="-15" dirty="0">
                <a:solidFill>
                  <a:prstClr val="black"/>
                </a:solidFill>
                <a:cs typeface="Arial"/>
              </a:rPr>
              <a:t>sc</a:t>
            </a:r>
            <a:r>
              <a:rPr lang="en-US" sz="1100" dirty="0">
                <a:solidFill>
                  <a:prstClr val="black"/>
                </a:solidFill>
                <a:cs typeface="Arial"/>
              </a:rPr>
              <a:t>r</a:t>
            </a:r>
            <a:r>
              <a:rPr lang="en-US" sz="1100" spc="-5" dirty="0">
                <a:solidFill>
                  <a:prstClr val="black"/>
                </a:solidFill>
                <a:cs typeface="Arial"/>
              </a:rPr>
              <a:t>ip</a:t>
            </a:r>
            <a:r>
              <a:rPr lang="en-US" sz="1100" spc="5" dirty="0">
                <a:solidFill>
                  <a:prstClr val="black"/>
                </a:solidFill>
                <a:cs typeface="Arial"/>
              </a:rPr>
              <a:t>t</a:t>
            </a:r>
            <a:r>
              <a:rPr lang="en-US" sz="1100" spc="-20" dirty="0">
                <a:solidFill>
                  <a:prstClr val="black"/>
                </a:solidFill>
                <a:cs typeface="Arial"/>
              </a:rPr>
              <a:t>i</a:t>
            </a:r>
            <a:r>
              <a:rPr lang="en-US" sz="1100" spc="-5" dirty="0">
                <a:solidFill>
                  <a:prstClr val="black"/>
                </a:solidFill>
                <a:cs typeface="Arial"/>
              </a:rPr>
              <a:t>o</a:t>
            </a:r>
            <a:r>
              <a:rPr lang="en-US" sz="1100" dirty="0">
                <a:solidFill>
                  <a:prstClr val="black"/>
                </a:solidFill>
                <a:cs typeface="Arial"/>
              </a:rPr>
              <a:t>n </a:t>
            </a:r>
            <a:r>
              <a:rPr lang="en-US" sz="1100" spc="-40" dirty="0">
                <a:solidFill>
                  <a:prstClr val="black"/>
                </a:solidFill>
                <a:cs typeface="Arial"/>
              </a:rPr>
              <a:t> </a:t>
            </a:r>
            <a:r>
              <a:rPr lang="en-US" sz="1100" spc="-15" dirty="0">
                <a:solidFill>
                  <a:prstClr val="black"/>
                </a:solidFill>
                <a:cs typeface="Arial"/>
              </a:rPr>
              <a:t>d</a:t>
            </a:r>
            <a:r>
              <a:rPr lang="en-US" sz="1100" dirty="0">
                <a:solidFill>
                  <a:prstClr val="black"/>
                </a:solidFill>
                <a:cs typeface="Arial"/>
              </a:rPr>
              <a:t>r</a:t>
            </a:r>
            <a:r>
              <a:rPr lang="en-US" sz="1100" spc="-15" dirty="0">
                <a:solidFill>
                  <a:prstClr val="black"/>
                </a:solidFill>
                <a:cs typeface="Arial"/>
              </a:rPr>
              <a:t>u</a:t>
            </a:r>
            <a:r>
              <a:rPr lang="en-US" sz="1100" dirty="0">
                <a:solidFill>
                  <a:prstClr val="black"/>
                </a:solidFill>
                <a:cs typeface="Arial"/>
              </a:rPr>
              <a:t>g </a:t>
            </a:r>
            <a:r>
              <a:rPr lang="en-US" sz="1100" spc="-40" dirty="0">
                <a:solidFill>
                  <a:prstClr val="black"/>
                </a:solidFill>
                <a:cs typeface="Arial"/>
              </a:rPr>
              <a:t> </a:t>
            </a:r>
            <a:r>
              <a:rPr lang="en-US" sz="1100" spc="-15" dirty="0">
                <a:solidFill>
                  <a:prstClr val="black"/>
                </a:solidFill>
                <a:cs typeface="Arial"/>
              </a:rPr>
              <a:t>c</a:t>
            </a:r>
            <a:r>
              <a:rPr lang="en-US" sz="1100" spc="-5" dirty="0">
                <a:solidFill>
                  <a:prstClr val="black"/>
                </a:solidFill>
                <a:cs typeface="Arial"/>
              </a:rPr>
              <a:t>o</a:t>
            </a:r>
            <a:r>
              <a:rPr lang="en-US" sz="1100" spc="-25" dirty="0">
                <a:solidFill>
                  <a:prstClr val="black"/>
                </a:solidFill>
                <a:cs typeface="Arial"/>
              </a:rPr>
              <a:t>v</a:t>
            </a:r>
            <a:r>
              <a:rPr lang="en-US" sz="1100" spc="-5" dirty="0">
                <a:solidFill>
                  <a:prstClr val="black"/>
                </a:solidFill>
                <a:cs typeface="Arial"/>
              </a:rPr>
              <a:t>e</a:t>
            </a:r>
            <a:r>
              <a:rPr lang="en-US" sz="1100" dirty="0">
                <a:solidFill>
                  <a:prstClr val="black"/>
                </a:solidFill>
                <a:cs typeface="Arial"/>
              </a:rPr>
              <a:t>r</a:t>
            </a:r>
            <a:r>
              <a:rPr lang="en-US" sz="1100" spc="-5" dirty="0">
                <a:solidFill>
                  <a:prstClr val="black"/>
                </a:solidFill>
                <a:cs typeface="Arial"/>
              </a:rPr>
              <a:t>a</a:t>
            </a:r>
            <a:r>
              <a:rPr lang="en-US" sz="1100" dirty="0">
                <a:solidFill>
                  <a:prstClr val="black"/>
                </a:solidFill>
                <a:cs typeface="Arial"/>
              </a:rPr>
              <a:t>ge </a:t>
            </a:r>
            <a:r>
              <a:rPr lang="en-US" sz="1100" spc="-50" dirty="0">
                <a:solidFill>
                  <a:prstClr val="black"/>
                </a:solidFill>
                <a:cs typeface="Arial"/>
              </a:rPr>
              <a:t> </a:t>
            </a:r>
            <a:r>
              <a:rPr lang="en-US" sz="1100" spc="-5" dirty="0">
                <a:solidFill>
                  <a:prstClr val="black"/>
                </a:solidFill>
                <a:cs typeface="Arial"/>
              </a:rPr>
              <a:t>i</a:t>
            </a:r>
            <a:r>
              <a:rPr lang="en-US" sz="1100" dirty="0">
                <a:solidFill>
                  <a:prstClr val="black"/>
                </a:solidFill>
                <a:cs typeface="Arial"/>
              </a:rPr>
              <a:t>s </a:t>
            </a:r>
            <a:r>
              <a:rPr lang="en-US" sz="1100" spc="-5" dirty="0">
                <a:solidFill>
                  <a:prstClr val="black"/>
                </a:solidFill>
                <a:cs typeface="Arial"/>
              </a:rPr>
              <a:t>a</a:t>
            </a:r>
            <a:r>
              <a:rPr lang="en-US" sz="1100" spc="-25" dirty="0">
                <a:solidFill>
                  <a:prstClr val="black"/>
                </a:solidFill>
                <a:cs typeface="Arial"/>
              </a:rPr>
              <a:t>v</a:t>
            </a:r>
            <a:r>
              <a:rPr lang="en-US" sz="1100" spc="-5" dirty="0">
                <a:solidFill>
                  <a:prstClr val="black"/>
                </a:solidFill>
                <a:cs typeface="Arial"/>
              </a:rPr>
              <a:t>ai</a:t>
            </a:r>
            <a:r>
              <a:rPr lang="en-US" sz="1100" spc="5" dirty="0">
                <a:solidFill>
                  <a:prstClr val="black"/>
                </a:solidFill>
                <a:cs typeface="Arial"/>
              </a:rPr>
              <a:t>l</a:t>
            </a:r>
            <a:r>
              <a:rPr lang="en-US" sz="1100" spc="-5" dirty="0">
                <a:solidFill>
                  <a:prstClr val="black"/>
                </a:solidFill>
                <a:cs typeface="Arial"/>
              </a:rPr>
              <a:t>able</a:t>
            </a:r>
            <a:r>
              <a:rPr lang="en-US" sz="1100" dirty="0">
                <a:solidFill>
                  <a:prstClr val="black"/>
                </a:solidFill>
                <a:cs typeface="Arial"/>
              </a:rPr>
              <a:t>. </a:t>
            </a:r>
            <a:r>
              <a:rPr lang="en-US" sz="1100" spc="-140" dirty="0">
                <a:solidFill>
                  <a:prstClr val="black"/>
                </a:solidFill>
                <a:cs typeface="Arial"/>
              </a:rPr>
              <a:t> </a:t>
            </a:r>
            <a:r>
              <a:rPr lang="en-US" sz="1100" spc="-5" dirty="0">
                <a:solidFill>
                  <a:prstClr val="black"/>
                </a:solidFill>
                <a:cs typeface="Arial"/>
              </a:rPr>
              <a:t>Fo</a:t>
            </a:r>
            <a:r>
              <a:rPr lang="en-US" sz="1100" dirty="0">
                <a:solidFill>
                  <a:prstClr val="black"/>
                </a:solidFill>
                <a:cs typeface="Arial"/>
              </a:rPr>
              <a:t>r </a:t>
            </a:r>
            <a:r>
              <a:rPr lang="en-US" sz="1100" spc="-140" dirty="0">
                <a:solidFill>
                  <a:prstClr val="black"/>
                </a:solidFill>
                <a:cs typeface="Arial"/>
              </a:rPr>
              <a:t> </a:t>
            </a:r>
            <a:r>
              <a:rPr lang="en-US" sz="1100" spc="-5" dirty="0">
                <a:solidFill>
                  <a:prstClr val="black"/>
                </a:solidFill>
                <a:cs typeface="Arial"/>
              </a:rPr>
              <a:t>i</a:t>
            </a:r>
            <a:r>
              <a:rPr lang="en-US" sz="1100" spc="-30" dirty="0">
                <a:solidFill>
                  <a:prstClr val="black"/>
                </a:solidFill>
                <a:cs typeface="Arial"/>
              </a:rPr>
              <a:t>n</a:t>
            </a:r>
            <a:r>
              <a:rPr lang="en-US" sz="1100" spc="15" dirty="0">
                <a:solidFill>
                  <a:prstClr val="black"/>
                </a:solidFill>
                <a:cs typeface="Arial"/>
              </a:rPr>
              <a:t>f</a:t>
            </a:r>
            <a:r>
              <a:rPr lang="en-US" sz="1100" spc="-5" dirty="0">
                <a:solidFill>
                  <a:prstClr val="black"/>
                </a:solidFill>
                <a:cs typeface="Arial"/>
              </a:rPr>
              <a:t>o</a:t>
            </a:r>
            <a:r>
              <a:rPr lang="en-US" sz="1100" spc="-35" dirty="0">
                <a:solidFill>
                  <a:prstClr val="black"/>
                </a:solidFill>
                <a:cs typeface="Arial"/>
              </a:rPr>
              <a:t>r</a:t>
            </a:r>
            <a:r>
              <a:rPr lang="en-US" sz="1100" dirty="0">
                <a:solidFill>
                  <a:prstClr val="black"/>
                </a:solidFill>
                <a:cs typeface="Arial"/>
              </a:rPr>
              <a:t>m</a:t>
            </a:r>
            <a:r>
              <a:rPr lang="en-US" sz="1100" spc="-15" dirty="0">
                <a:solidFill>
                  <a:prstClr val="black"/>
                </a:solidFill>
                <a:cs typeface="Arial"/>
              </a:rPr>
              <a:t>a</a:t>
            </a:r>
            <a:r>
              <a:rPr lang="en-US" sz="1100" spc="-10" dirty="0">
                <a:solidFill>
                  <a:prstClr val="black"/>
                </a:solidFill>
                <a:cs typeface="Arial"/>
              </a:rPr>
              <a:t>t</a:t>
            </a:r>
            <a:r>
              <a:rPr lang="en-US" sz="1100" spc="-5" dirty="0">
                <a:solidFill>
                  <a:prstClr val="black"/>
                </a:solidFill>
                <a:cs typeface="Arial"/>
              </a:rPr>
              <a:t>io</a:t>
            </a:r>
            <a:r>
              <a:rPr lang="en-US" sz="1100" dirty="0">
                <a:solidFill>
                  <a:prstClr val="black"/>
                </a:solidFill>
                <a:cs typeface="Arial"/>
              </a:rPr>
              <a:t>n </a:t>
            </a:r>
            <a:r>
              <a:rPr lang="en-US" sz="1100" spc="-145" dirty="0">
                <a:solidFill>
                  <a:prstClr val="black"/>
                </a:solidFill>
                <a:cs typeface="Arial"/>
              </a:rPr>
              <a:t> </a:t>
            </a:r>
            <a:r>
              <a:rPr lang="en-US" sz="1100" spc="-5" dirty="0">
                <a:solidFill>
                  <a:prstClr val="black"/>
                </a:solidFill>
                <a:cs typeface="Arial"/>
              </a:rPr>
              <a:t>a</a:t>
            </a:r>
            <a:r>
              <a:rPr lang="en-US" sz="1100" spc="-15" dirty="0">
                <a:solidFill>
                  <a:prstClr val="black"/>
                </a:solidFill>
                <a:cs typeface="Arial"/>
              </a:rPr>
              <a:t>b</a:t>
            </a:r>
            <a:r>
              <a:rPr lang="en-US" sz="1100" spc="-5" dirty="0">
                <a:solidFill>
                  <a:prstClr val="black"/>
                </a:solidFill>
                <a:cs typeface="Arial"/>
              </a:rPr>
              <a:t>ou</a:t>
            </a:r>
            <a:r>
              <a:rPr lang="en-US" sz="1100" dirty="0">
                <a:solidFill>
                  <a:prstClr val="black"/>
                </a:solidFill>
                <a:cs typeface="Arial"/>
              </a:rPr>
              <a:t>t </a:t>
            </a:r>
            <a:r>
              <a:rPr lang="en-US" sz="1100" spc="-155" dirty="0">
                <a:solidFill>
                  <a:prstClr val="black"/>
                </a:solidFill>
                <a:cs typeface="Arial"/>
              </a:rPr>
              <a:t> </a:t>
            </a:r>
            <a:r>
              <a:rPr lang="en-US" sz="1100" spc="5" dirty="0">
                <a:solidFill>
                  <a:prstClr val="black"/>
                </a:solidFill>
                <a:cs typeface="Arial"/>
              </a:rPr>
              <a:t>t</a:t>
            </a:r>
            <a:r>
              <a:rPr lang="en-US" sz="1100" spc="-5" dirty="0">
                <a:solidFill>
                  <a:prstClr val="black"/>
                </a:solidFill>
                <a:cs typeface="Arial"/>
              </a:rPr>
              <a:t>hi</a:t>
            </a:r>
            <a:r>
              <a:rPr lang="en-US" sz="1100" dirty="0">
                <a:solidFill>
                  <a:prstClr val="black"/>
                </a:solidFill>
                <a:cs typeface="Arial"/>
              </a:rPr>
              <a:t>s </a:t>
            </a:r>
            <a:r>
              <a:rPr lang="en-US" sz="1100" spc="-145" dirty="0">
                <a:solidFill>
                  <a:prstClr val="black"/>
                </a:solidFill>
                <a:cs typeface="Arial"/>
              </a:rPr>
              <a:t> </a:t>
            </a:r>
            <a:r>
              <a:rPr lang="en-US" sz="1100" spc="-5" dirty="0">
                <a:solidFill>
                  <a:prstClr val="black"/>
                </a:solidFill>
                <a:cs typeface="Arial"/>
              </a:rPr>
              <a:t>e</a:t>
            </a:r>
            <a:r>
              <a:rPr lang="en-US" sz="1100" spc="-25" dirty="0">
                <a:solidFill>
                  <a:prstClr val="black"/>
                </a:solidFill>
                <a:cs typeface="Arial"/>
              </a:rPr>
              <a:t>x</a:t>
            </a:r>
            <a:r>
              <a:rPr lang="en-US" sz="1100" spc="-10" dirty="0">
                <a:solidFill>
                  <a:prstClr val="black"/>
                </a:solidFill>
                <a:cs typeface="Arial"/>
              </a:rPr>
              <a:t>tr</a:t>
            </a:r>
            <a:r>
              <a:rPr lang="en-US" sz="1100" dirty="0">
                <a:solidFill>
                  <a:prstClr val="black"/>
                </a:solidFill>
                <a:cs typeface="Arial"/>
              </a:rPr>
              <a:t>a </a:t>
            </a:r>
            <a:r>
              <a:rPr lang="en-US" sz="1100" spc="-150" dirty="0">
                <a:solidFill>
                  <a:prstClr val="black"/>
                </a:solidFill>
                <a:cs typeface="Arial"/>
              </a:rPr>
              <a:t> </a:t>
            </a:r>
            <a:r>
              <a:rPr lang="en-US" sz="1100" spc="-5" dirty="0">
                <a:solidFill>
                  <a:prstClr val="black"/>
                </a:solidFill>
                <a:cs typeface="Arial"/>
              </a:rPr>
              <a:t>h</a:t>
            </a:r>
            <a:r>
              <a:rPr lang="en-US" sz="1100" spc="-15" dirty="0">
                <a:solidFill>
                  <a:prstClr val="black"/>
                </a:solidFill>
                <a:cs typeface="Arial"/>
              </a:rPr>
              <a:t>e</a:t>
            </a:r>
            <a:r>
              <a:rPr lang="en-US" sz="1100" spc="-5" dirty="0">
                <a:solidFill>
                  <a:prstClr val="black"/>
                </a:solidFill>
                <a:cs typeface="Arial"/>
              </a:rPr>
              <a:t>lp</a:t>
            </a:r>
            <a:r>
              <a:rPr lang="en-US" sz="1100" dirty="0">
                <a:solidFill>
                  <a:prstClr val="black"/>
                </a:solidFill>
                <a:cs typeface="Arial"/>
              </a:rPr>
              <a:t>, </a:t>
            </a:r>
            <a:r>
              <a:rPr lang="en-US" sz="1100" spc="-155" dirty="0">
                <a:solidFill>
                  <a:prstClr val="black"/>
                </a:solidFill>
                <a:cs typeface="Arial"/>
              </a:rPr>
              <a:t> </a:t>
            </a:r>
            <a:r>
              <a:rPr lang="en-US" sz="1100" spc="-25" dirty="0">
                <a:solidFill>
                  <a:prstClr val="black"/>
                </a:solidFill>
                <a:cs typeface="Arial"/>
              </a:rPr>
              <a:t>v</a:t>
            </a:r>
            <a:r>
              <a:rPr lang="en-US" sz="1100" spc="-5" dirty="0">
                <a:solidFill>
                  <a:prstClr val="black"/>
                </a:solidFill>
                <a:cs typeface="Arial"/>
              </a:rPr>
              <a:t>i</a:t>
            </a:r>
            <a:r>
              <a:rPr lang="en-US" sz="1100" dirty="0">
                <a:solidFill>
                  <a:prstClr val="black"/>
                </a:solidFill>
                <a:cs typeface="Arial"/>
              </a:rPr>
              <a:t>s</a:t>
            </a:r>
            <a:r>
              <a:rPr lang="en-US" sz="1100" spc="-5" dirty="0">
                <a:solidFill>
                  <a:prstClr val="black"/>
                </a:solidFill>
                <a:cs typeface="Arial"/>
              </a:rPr>
              <a:t>i</a:t>
            </a:r>
            <a:r>
              <a:rPr lang="en-US" sz="1100" dirty="0">
                <a:solidFill>
                  <a:prstClr val="black"/>
                </a:solidFill>
                <a:cs typeface="Arial"/>
              </a:rPr>
              <a:t>t </a:t>
            </a:r>
            <a:r>
              <a:rPr lang="en-US" sz="1100" spc="-140" dirty="0">
                <a:solidFill>
                  <a:prstClr val="black"/>
                </a:solidFill>
                <a:cs typeface="Arial"/>
              </a:rPr>
              <a:t> </a:t>
            </a:r>
            <a:r>
              <a:rPr lang="en-US" sz="1100" spc="-5" dirty="0">
                <a:solidFill>
                  <a:prstClr val="black"/>
                </a:solidFill>
                <a:cs typeface="Arial"/>
              </a:rPr>
              <a:t>S</a:t>
            </a:r>
            <a:r>
              <a:rPr lang="en-US" sz="1100" dirty="0">
                <a:solidFill>
                  <a:prstClr val="black"/>
                </a:solidFill>
                <a:cs typeface="Arial"/>
              </a:rPr>
              <a:t>o</a:t>
            </a:r>
            <a:r>
              <a:rPr lang="en-US" sz="1100" spc="-5" dirty="0">
                <a:solidFill>
                  <a:prstClr val="black"/>
                </a:solidFill>
                <a:cs typeface="Arial"/>
              </a:rPr>
              <a:t>ci</a:t>
            </a:r>
            <a:r>
              <a:rPr lang="en-US" sz="1100" spc="10" dirty="0">
                <a:solidFill>
                  <a:prstClr val="black"/>
                </a:solidFill>
                <a:cs typeface="Arial"/>
              </a:rPr>
              <a:t>a</a:t>
            </a:r>
            <a:r>
              <a:rPr lang="en-US" sz="1100" dirty="0">
                <a:solidFill>
                  <a:prstClr val="black"/>
                </a:solidFill>
                <a:cs typeface="Arial"/>
              </a:rPr>
              <a:t>l </a:t>
            </a:r>
            <a:r>
              <a:rPr lang="en-US" sz="1100" spc="-140" dirty="0">
                <a:solidFill>
                  <a:prstClr val="black"/>
                </a:solidFill>
                <a:cs typeface="Arial"/>
              </a:rPr>
              <a:t> </a:t>
            </a:r>
            <a:r>
              <a:rPr lang="en-US" sz="1100" spc="-5" dirty="0">
                <a:solidFill>
                  <a:prstClr val="black"/>
                </a:solidFill>
                <a:cs typeface="Arial"/>
              </a:rPr>
              <a:t>S</a:t>
            </a:r>
            <a:r>
              <a:rPr lang="en-US" sz="1100" dirty="0">
                <a:solidFill>
                  <a:prstClr val="black"/>
                </a:solidFill>
                <a:cs typeface="Arial"/>
              </a:rPr>
              <a:t>ec</a:t>
            </a:r>
            <a:r>
              <a:rPr lang="en-US" sz="1100" spc="-5" dirty="0">
                <a:solidFill>
                  <a:prstClr val="black"/>
                </a:solidFill>
                <a:cs typeface="Arial"/>
              </a:rPr>
              <a:t>u</a:t>
            </a:r>
            <a:r>
              <a:rPr lang="en-US" sz="1100" dirty="0">
                <a:solidFill>
                  <a:prstClr val="black"/>
                </a:solidFill>
                <a:cs typeface="Arial"/>
              </a:rPr>
              <a:t>r</a:t>
            </a:r>
            <a:r>
              <a:rPr lang="en-US" sz="1100" spc="-20" dirty="0">
                <a:solidFill>
                  <a:prstClr val="black"/>
                </a:solidFill>
                <a:cs typeface="Arial"/>
              </a:rPr>
              <a:t>i</a:t>
            </a:r>
            <a:r>
              <a:rPr lang="en-US" sz="1100" spc="5" dirty="0">
                <a:solidFill>
                  <a:prstClr val="black"/>
                </a:solidFill>
                <a:cs typeface="Arial"/>
              </a:rPr>
              <a:t>t</a:t>
            </a:r>
            <a:r>
              <a:rPr lang="en-US" sz="1100" dirty="0">
                <a:solidFill>
                  <a:prstClr val="black"/>
                </a:solidFill>
                <a:cs typeface="Arial"/>
              </a:rPr>
              <a:t>y </a:t>
            </a:r>
            <a:r>
              <a:rPr lang="en-US" sz="1100" spc="-145" dirty="0">
                <a:solidFill>
                  <a:prstClr val="black"/>
                </a:solidFill>
                <a:cs typeface="Arial"/>
              </a:rPr>
              <a:t> </a:t>
            </a:r>
            <a:r>
              <a:rPr lang="en-US" sz="1100" spc="-5" dirty="0">
                <a:solidFill>
                  <a:prstClr val="black"/>
                </a:solidFill>
                <a:cs typeface="Arial"/>
              </a:rPr>
              <a:t>o</a:t>
            </a:r>
            <a:r>
              <a:rPr lang="en-US" sz="1100" dirty="0">
                <a:solidFill>
                  <a:prstClr val="black"/>
                </a:solidFill>
                <a:cs typeface="Arial"/>
              </a:rPr>
              <a:t>n</a:t>
            </a:r>
            <a:r>
              <a:rPr lang="en-US" sz="1100" spc="135" dirty="0">
                <a:solidFill>
                  <a:prstClr val="black"/>
                </a:solidFill>
                <a:cs typeface="Arial"/>
              </a:rPr>
              <a:t> </a:t>
            </a:r>
            <a:r>
              <a:rPr lang="en-US" sz="1100" spc="-10" dirty="0">
                <a:solidFill>
                  <a:prstClr val="black"/>
                </a:solidFill>
                <a:cs typeface="Arial"/>
              </a:rPr>
              <a:t>t</a:t>
            </a:r>
            <a:r>
              <a:rPr lang="en-US" sz="1100" spc="-15" dirty="0">
                <a:solidFill>
                  <a:prstClr val="black"/>
                </a:solidFill>
                <a:cs typeface="Arial"/>
              </a:rPr>
              <a:t>h</a:t>
            </a:r>
            <a:r>
              <a:rPr lang="en-US" sz="1100" dirty="0">
                <a:solidFill>
                  <a:prstClr val="black"/>
                </a:solidFill>
                <a:cs typeface="Arial"/>
              </a:rPr>
              <a:t>e </a:t>
            </a:r>
            <a:r>
              <a:rPr lang="en-US" sz="1100" spc="-150" dirty="0">
                <a:solidFill>
                  <a:prstClr val="black"/>
                </a:solidFill>
                <a:cs typeface="Arial"/>
              </a:rPr>
              <a:t> </a:t>
            </a:r>
            <a:r>
              <a:rPr lang="en-US" sz="1100" spc="-30" dirty="0">
                <a:solidFill>
                  <a:prstClr val="black"/>
                </a:solidFill>
                <a:cs typeface="Arial"/>
              </a:rPr>
              <a:t>w</a:t>
            </a:r>
            <a:r>
              <a:rPr lang="en-US" sz="1100" spc="-5" dirty="0">
                <a:solidFill>
                  <a:prstClr val="black"/>
                </a:solidFill>
                <a:cs typeface="Arial"/>
              </a:rPr>
              <a:t>e</a:t>
            </a:r>
            <a:r>
              <a:rPr lang="en-US" sz="1100" dirty="0">
                <a:solidFill>
                  <a:prstClr val="black"/>
                </a:solidFill>
                <a:cs typeface="Arial"/>
              </a:rPr>
              <a:t>b </a:t>
            </a:r>
            <a:r>
              <a:rPr lang="en-US" sz="1100" spc="-150" dirty="0">
                <a:solidFill>
                  <a:prstClr val="black"/>
                </a:solidFill>
                <a:cs typeface="Arial"/>
              </a:rPr>
              <a:t> </a:t>
            </a:r>
            <a:r>
              <a:rPr lang="en-US" sz="1100" spc="-5" dirty="0">
                <a:solidFill>
                  <a:prstClr val="black"/>
                </a:solidFill>
                <a:cs typeface="Arial"/>
              </a:rPr>
              <a:t>a</a:t>
            </a:r>
            <a:r>
              <a:rPr lang="en-US" sz="1100" dirty="0">
                <a:solidFill>
                  <a:prstClr val="black"/>
                </a:solidFill>
                <a:cs typeface="Arial"/>
              </a:rPr>
              <a:t>t </a:t>
            </a:r>
            <a:r>
              <a:rPr lang="en-US" sz="1100" spc="-140" dirty="0">
                <a:solidFill>
                  <a:prstClr val="black"/>
                </a:solidFill>
                <a:cs typeface="Arial"/>
              </a:rPr>
              <a:t> </a:t>
            </a:r>
            <a:r>
              <a:rPr lang="en-US" sz="1100" u="sng" spc="-20" dirty="0">
                <a:solidFill>
                  <a:srgbClr val="0000FF"/>
                </a:solidFill>
                <a:cs typeface="Arial"/>
                <a:hlinkClick r:id="rId4"/>
              </a:rPr>
              <a:t>w</a:t>
            </a:r>
            <a:r>
              <a:rPr lang="en-US" sz="1100" u="sng" spc="-5" dirty="0">
                <a:solidFill>
                  <a:srgbClr val="0000FF"/>
                </a:solidFill>
                <a:cs typeface="Arial"/>
                <a:hlinkClick r:id="rId4"/>
              </a:rPr>
              <a:t>w</a:t>
            </a:r>
            <a:r>
              <a:rPr lang="en-US" sz="1100" u="sng" spc="-30" dirty="0">
                <a:solidFill>
                  <a:srgbClr val="0000FF"/>
                </a:solidFill>
                <a:cs typeface="Arial"/>
                <a:hlinkClick r:id="rId4"/>
              </a:rPr>
              <a:t>w</a:t>
            </a:r>
            <a:r>
              <a:rPr lang="en-US" sz="1100" u="sng" spc="5" dirty="0">
                <a:solidFill>
                  <a:srgbClr val="0000FF"/>
                </a:solidFill>
                <a:cs typeface="Arial"/>
                <a:hlinkClick r:id="rId4"/>
              </a:rPr>
              <a:t>.</a:t>
            </a:r>
            <a:r>
              <a:rPr lang="en-US" sz="1100" u="sng" spc="10" dirty="0">
                <a:solidFill>
                  <a:srgbClr val="0000FF"/>
                </a:solidFill>
                <a:cs typeface="Arial"/>
                <a:hlinkClick r:id="rId4"/>
              </a:rPr>
              <a:t>s</a:t>
            </a:r>
            <a:r>
              <a:rPr lang="en-US" sz="1100" u="sng" spc="-5" dirty="0">
                <a:solidFill>
                  <a:srgbClr val="0000FF"/>
                </a:solidFill>
                <a:cs typeface="Arial"/>
                <a:hlinkClick r:id="rId4"/>
              </a:rPr>
              <a:t>o</a:t>
            </a:r>
            <a:r>
              <a:rPr lang="en-US" sz="1100" u="sng" dirty="0">
                <a:solidFill>
                  <a:srgbClr val="0000FF"/>
                </a:solidFill>
                <a:cs typeface="Arial"/>
                <a:hlinkClick r:id="rId4"/>
              </a:rPr>
              <a:t>c</a:t>
            </a:r>
            <a:r>
              <a:rPr lang="en-US" sz="1100" u="sng" spc="-5" dirty="0">
                <a:solidFill>
                  <a:srgbClr val="0000FF"/>
                </a:solidFill>
                <a:cs typeface="Arial"/>
                <a:hlinkClick r:id="rId4"/>
              </a:rPr>
              <a:t>i</a:t>
            </a:r>
            <a:r>
              <a:rPr lang="en-US" sz="1100" u="sng" spc="10" dirty="0">
                <a:solidFill>
                  <a:srgbClr val="0000FF"/>
                </a:solidFill>
                <a:cs typeface="Arial"/>
                <a:hlinkClick r:id="rId4"/>
              </a:rPr>
              <a:t>a</a:t>
            </a:r>
            <a:r>
              <a:rPr lang="en-US" sz="1100" u="sng" spc="-5" dirty="0">
                <a:solidFill>
                  <a:srgbClr val="0000FF"/>
                </a:solidFill>
                <a:cs typeface="Arial"/>
                <a:hlinkClick r:id="rId4"/>
              </a:rPr>
              <a:t>l</a:t>
            </a:r>
            <a:r>
              <a:rPr lang="en-US" sz="1100" u="sng" dirty="0">
                <a:solidFill>
                  <a:srgbClr val="0000FF"/>
                </a:solidFill>
                <a:cs typeface="Arial"/>
                <a:hlinkClick r:id="rId4"/>
              </a:rPr>
              <a:t>sec</a:t>
            </a:r>
            <a:r>
              <a:rPr lang="en-US" sz="1100" u="sng" spc="-5" dirty="0">
                <a:solidFill>
                  <a:srgbClr val="0000FF"/>
                </a:solidFill>
                <a:cs typeface="Arial"/>
                <a:hlinkClick r:id="rId4"/>
              </a:rPr>
              <a:t>u</a:t>
            </a:r>
            <a:r>
              <a:rPr lang="en-US" sz="1100" u="sng" dirty="0">
                <a:solidFill>
                  <a:srgbClr val="0000FF"/>
                </a:solidFill>
                <a:cs typeface="Arial"/>
                <a:hlinkClick r:id="rId4"/>
              </a:rPr>
              <a:t>r</a:t>
            </a:r>
            <a:r>
              <a:rPr lang="en-US" sz="1100" u="sng" spc="-20" dirty="0">
                <a:solidFill>
                  <a:srgbClr val="0000FF"/>
                </a:solidFill>
                <a:cs typeface="Arial"/>
                <a:hlinkClick r:id="rId4"/>
              </a:rPr>
              <a:t>i</a:t>
            </a:r>
            <a:r>
              <a:rPr lang="en-US" sz="1100" u="sng" spc="5" dirty="0">
                <a:solidFill>
                  <a:srgbClr val="0000FF"/>
                </a:solidFill>
                <a:cs typeface="Arial"/>
                <a:hlinkClick r:id="rId4"/>
              </a:rPr>
              <a:t>t</a:t>
            </a:r>
            <a:r>
              <a:rPr lang="en-US" sz="1100" u="sng" spc="-25" dirty="0">
                <a:solidFill>
                  <a:srgbClr val="0000FF"/>
                </a:solidFill>
                <a:cs typeface="Arial"/>
                <a:hlinkClick r:id="rId4"/>
              </a:rPr>
              <a:t>y</a:t>
            </a:r>
            <a:r>
              <a:rPr lang="en-US" sz="1100" u="sng" spc="-5" dirty="0">
                <a:solidFill>
                  <a:srgbClr val="0000FF"/>
                </a:solidFill>
                <a:cs typeface="Arial"/>
                <a:hlinkClick r:id="rId4"/>
              </a:rPr>
              <a:t>.go</a:t>
            </a:r>
            <a:r>
              <a:rPr lang="en-US" sz="1100" u="sng" spc="-40" dirty="0">
                <a:solidFill>
                  <a:srgbClr val="0000FF"/>
                </a:solidFill>
                <a:cs typeface="Arial"/>
                <a:hlinkClick r:id="rId4"/>
              </a:rPr>
              <a:t>v</a:t>
            </a:r>
            <a:r>
              <a:rPr lang="en-US" sz="1100" dirty="0">
                <a:solidFill>
                  <a:prstClr val="black"/>
                </a:solidFill>
                <a:cs typeface="Arial"/>
              </a:rPr>
              <a:t>, </a:t>
            </a:r>
            <a:r>
              <a:rPr lang="en-US" sz="1100" spc="-5" dirty="0">
                <a:solidFill>
                  <a:prstClr val="black"/>
                </a:solidFill>
                <a:cs typeface="Arial"/>
              </a:rPr>
              <a:t>o</a:t>
            </a:r>
            <a:r>
              <a:rPr lang="en-US" sz="1100" dirty="0">
                <a:solidFill>
                  <a:prstClr val="black"/>
                </a:solidFill>
                <a:cs typeface="Arial"/>
              </a:rPr>
              <a:t>r</a:t>
            </a:r>
            <a:r>
              <a:rPr lang="en-US" sz="1100" spc="-15" dirty="0">
                <a:solidFill>
                  <a:prstClr val="black"/>
                </a:solidFill>
                <a:cs typeface="Arial"/>
              </a:rPr>
              <a:t> </a:t>
            </a:r>
            <a:r>
              <a:rPr lang="en-US" sz="1100" dirty="0">
                <a:solidFill>
                  <a:prstClr val="black"/>
                </a:solidFill>
                <a:cs typeface="Arial"/>
              </a:rPr>
              <a:t>c</a:t>
            </a:r>
            <a:r>
              <a:rPr lang="en-US" sz="1100" spc="-5" dirty="0">
                <a:solidFill>
                  <a:prstClr val="black"/>
                </a:solidFill>
                <a:cs typeface="Arial"/>
              </a:rPr>
              <a:t>al</a:t>
            </a:r>
            <a:r>
              <a:rPr lang="en-US" sz="1100" dirty="0">
                <a:solidFill>
                  <a:prstClr val="black"/>
                </a:solidFill>
                <a:cs typeface="Arial"/>
              </a:rPr>
              <a:t>l </a:t>
            </a:r>
            <a:r>
              <a:rPr lang="en-US" sz="1100" spc="5" dirty="0">
                <a:solidFill>
                  <a:prstClr val="black"/>
                </a:solidFill>
                <a:cs typeface="Arial"/>
              </a:rPr>
              <a:t>t</a:t>
            </a:r>
            <a:r>
              <a:rPr lang="en-US" sz="1100" spc="-5" dirty="0">
                <a:solidFill>
                  <a:prstClr val="black"/>
                </a:solidFill>
                <a:cs typeface="Arial"/>
              </a:rPr>
              <a:t>h</a:t>
            </a:r>
            <a:r>
              <a:rPr lang="en-US" sz="1100" spc="-15" dirty="0">
                <a:solidFill>
                  <a:prstClr val="black"/>
                </a:solidFill>
                <a:cs typeface="Arial"/>
              </a:rPr>
              <a:t>e</a:t>
            </a:r>
            <a:r>
              <a:rPr lang="en-US" sz="1100" dirty="0">
                <a:solidFill>
                  <a:prstClr val="black"/>
                </a:solidFill>
                <a:cs typeface="Arial"/>
              </a:rPr>
              <a:t>m</a:t>
            </a:r>
            <a:r>
              <a:rPr lang="en-US" sz="1100" spc="-30" dirty="0">
                <a:solidFill>
                  <a:prstClr val="black"/>
                </a:solidFill>
                <a:cs typeface="Arial"/>
              </a:rPr>
              <a:t> </a:t>
            </a:r>
            <a:r>
              <a:rPr lang="en-US" sz="1100" spc="-5" dirty="0">
                <a:solidFill>
                  <a:prstClr val="black"/>
                </a:solidFill>
                <a:cs typeface="Arial"/>
              </a:rPr>
              <a:t>a</a:t>
            </a:r>
            <a:r>
              <a:rPr lang="en-US" sz="1100" dirty="0">
                <a:solidFill>
                  <a:prstClr val="black"/>
                </a:solidFill>
                <a:cs typeface="Arial"/>
              </a:rPr>
              <a:t>t</a:t>
            </a:r>
            <a:r>
              <a:rPr lang="en-US" sz="1100" spc="-25" dirty="0">
                <a:solidFill>
                  <a:prstClr val="black"/>
                </a:solidFill>
                <a:cs typeface="Arial"/>
              </a:rPr>
              <a:t> </a:t>
            </a:r>
            <a:r>
              <a:rPr lang="en-US" sz="1100" spc="-5" dirty="0">
                <a:solidFill>
                  <a:prstClr val="black"/>
                </a:solidFill>
                <a:cs typeface="Arial"/>
              </a:rPr>
              <a:t>1</a:t>
            </a:r>
            <a:r>
              <a:rPr lang="en-US" sz="1100" dirty="0">
                <a:solidFill>
                  <a:prstClr val="black"/>
                </a:solidFill>
                <a:cs typeface="Arial"/>
              </a:rPr>
              <a:t>-</a:t>
            </a:r>
            <a:r>
              <a:rPr lang="en-US" sz="1100" spc="-5" dirty="0">
                <a:solidFill>
                  <a:prstClr val="black"/>
                </a:solidFill>
                <a:cs typeface="Arial"/>
              </a:rPr>
              <a:t>800</a:t>
            </a:r>
            <a:r>
              <a:rPr lang="en-US" sz="1100" dirty="0">
                <a:solidFill>
                  <a:prstClr val="black"/>
                </a:solidFill>
                <a:cs typeface="Arial"/>
              </a:rPr>
              <a:t>-</a:t>
            </a:r>
            <a:r>
              <a:rPr lang="en-US" sz="1100" spc="-15" dirty="0">
                <a:solidFill>
                  <a:prstClr val="black"/>
                </a:solidFill>
                <a:cs typeface="Arial"/>
              </a:rPr>
              <a:t>7</a:t>
            </a:r>
            <a:r>
              <a:rPr lang="en-US" sz="1100" spc="-5" dirty="0">
                <a:solidFill>
                  <a:prstClr val="black"/>
                </a:solidFill>
                <a:cs typeface="Arial"/>
              </a:rPr>
              <a:t>7</a:t>
            </a:r>
            <a:r>
              <a:rPr lang="en-US" sz="1100" dirty="0">
                <a:solidFill>
                  <a:prstClr val="black"/>
                </a:solidFill>
                <a:cs typeface="Arial"/>
              </a:rPr>
              <a:t>2-</a:t>
            </a:r>
            <a:r>
              <a:rPr lang="en-US" sz="1100" spc="-5" dirty="0">
                <a:solidFill>
                  <a:prstClr val="black"/>
                </a:solidFill>
                <a:cs typeface="Arial"/>
              </a:rPr>
              <a:t>1</a:t>
            </a:r>
            <a:r>
              <a:rPr lang="en-US" sz="1100" spc="-15" dirty="0">
                <a:solidFill>
                  <a:prstClr val="black"/>
                </a:solidFill>
                <a:cs typeface="Arial"/>
              </a:rPr>
              <a:t>2</a:t>
            </a:r>
            <a:r>
              <a:rPr lang="en-US" sz="1100" spc="-5" dirty="0">
                <a:solidFill>
                  <a:prstClr val="black"/>
                </a:solidFill>
                <a:cs typeface="Arial"/>
              </a:rPr>
              <a:t>1</a:t>
            </a:r>
            <a:r>
              <a:rPr lang="en-US" sz="1100" dirty="0">
                <a:solidFill>
                  <a:prstClr val="black"/>
                </a:solidFill>
                <a:cs typeface="Arial"/>
              </a:rPr>
              <a:t>3</a:t>
            </a:r>
            <a:r>
              <a:rPr lang="en-US" sz="1100" spc="-35" dirty="0">
                <a:solidFill>
                  <a:prstClr val="black"/>
                </a:solidFill>
                <a:cs typeface="Arial"/>
              </a:rPr>
              <a:t> </a:t>
            </a:r>
            <a:r>
              <a:rPr lang="en-US" sz="1100" spc="-20" dirty="0">
                <a:solidFill>
                  <a:prstClr val="black"/>
                </a:solidFill>
                <a:cs typeface="Arial"/>
              </a:rPr>
              <a:t>(</a:t>
            </a:r>
            <a:r>
              <a:rPr lang="en-US" sz="1100" spc="5" dirty="0">
                <a:solidFill>
                  <a:prstClr val="black"/>
                </a:solidFill>
                <a:cs typeface="Arial"/>
              </a:rPr>
              <a:t>T</a:t>
            </a:r>
            <a:r>
              <a:rPr lang="en-US" sz="1100" spc="20" dirty="0">
                <a:solidFill>
                  <a:prstClr val="black"/>
                </a:solidFill>
                <a:cs typeface="Arial"/>
              </a:rPr>
              <a:t>T</a:t>
            </a:r>
            <a:r>
              <a:rPr lang="en-US" sz="1100" dirty="0">
                <a:solidFill>
                  <a:prstClr val="black"/>
                </a:solidFill>
                <a:cs typeface="Arial"/>
              </a:rPr>
              <a:t>Y</a:t>
            </a:r>
            <a:r>
              <a:rPr lang="en-US" sz="1100" spc="-50" dirty="0">
                <a:solidFill>
                  <a:prstClr val="black"/>
                </a:solidFill>
                <a:cs typeface="Arial"/>
              </a:rPr>
              <a:t> </a:t>
            </a:r>
            <a:r>
              <a:rPr lang="en-US" sz="1100" spc="-5" dirty="0">
                <a:solidFill>
                  <a:prstClr val="black"/>
                </a:solidFill>
                <a:cs typeface="Arial"/>
              </a:rPr>
              <a:t>1</a:t>
            </a:r>
            <a:r>
              <a:rPr lang="en-US" sz="1100" dirty="0">
                <a:solidFill>
                  <a:prstClr val="black"/>
                </a:solidFill>
                <a:cs typeface="Arial"/>
              </a:rPr>
              <a:t>-</a:t>
            </a:r>
            <a:r>
              <a:rPr lang="en-US" sz="1100" spc="-5" dirty="0">
                <a:solidFill>
                  <a:prstClr val="black"/>
                </a:solidFill>
                <a:cs typeface="Arial"/>
              </a:rPr>
              <a:t>800</a:t>
            </a:r>
            <a:r>
              <a:rPr lang="en-US" sz="1100" spc="-20" dirty="0">
                <a:solidFill>
                  <a:prstClr val="black"/>
                </a:solidFill>
                <a:cs typeface="Arial"/>
              </a:rPr>
              <a:t>-</a:t>
            </a:r>
            <a:r>
              <a:rPr lang="en-US" sz="1100" spc="-15" dirty="0">
                <a:solidFill>
                  <a:prstClr val="black"/>
                </a:solidFill>
                <a:cs typeface="Arial"/>
              </a:rPr>
              <a:t>3</a:t>
            </a:r>
            <a:r>
              <a:rPr lang="en-US" sz="1100" spc="-5" dirty="0">
                <a:solidFill>
                  <a:prstClr val="black"/>
                </a:solidFill>
                <a:cs typeface="Arial"/>
              </a:rPr>
              <a:t>25</a:t>
            </a:r>
            <a:r>
              <a:rPr lang="en-US" sz="1100" dirty="0">
                <a:solidFill>
                  <a:prstClr val="black"/>
                </a:solidFill>
                <a:cs typeface="Arial"/>
              </a:rPr>
              <a:t>-</a:t>
            </a:r>
            <a:r>
              <a:rPr lang="en-US" sz="1100" spc="-5" dirty="0">
                <a:solidFill>
                  <a:prstClr val="black"/>
                </a:solidFill>
                <a:cs typeface="Arial"/>
              </a:rPr>
              <a:t>0</a:t>
            </a:r>
            <a:r>
              <a:rPr lang="en-US" sz="1100" spc="-15" dirty="0">
                <a:solidFill>
                  <a:prstClr val="black"/>
                </a:solidFill>
                <a:cs typeface="Arial"/>
              </a:rPr>
              <a:t>7</a:t>
            </a:r>
            <a:r>
              <a:rPr lang="en-US" sz="1100" spc="-5" dirty="0">
                <a:solidFill>
                  <a:prstClr val="black"/>
                </a:solidFill>
                <a:cs typeface="Arial"/>
              </a:rPr>
              <a:t>7</a:t>
            </a:r>
            <a:r>
              <a:rPr lang="en-US" sz="1100" dirty="0">
                <a:solidFill>
                  <a:prstClr val="black"/>
                </a:solidFill>
                <a:cs typeface="Arial"/>
              </a:rPr>
              <a:t>8</a:t>
            </a:r>
            <a:r>
              <a:rPr lang="en-US" sz="1100" spc="-10" dirty="0">
                <a:solidFill>
                  <a:prstClr val="black"/>
                </a:solidFill>
                <a:cs typeface="Arial"/>
              </a:rPr>
              <a:t>)</a:t>
            </a:r>
            <a:r>
              <a:rPr lang="en-US" sz="1100" dirty="0">
                <a:solidFill>
                  <a:prstClr val="black"/>
                </a:solidFill>
                <a:cs typeface="Arial"/>
              </a:rPr>
              <a:t>.</a:t>
            </a:r>
            <a:endParaRPr lang="en-US" sz="1100" b="1" spc="-10" dirty="0">
              <a:cs typeface="Arial"/>
            </a:endParaRPr>
          </a:p>
          <a:p>
            <a:pPr marL="12700" marR="6350" lvl="0" algn="just">
              <a:lnSpc>
                <a:spcPts val="1300"/>
              </a:lnSpc>
              <a:spcBef>
                <a:spcPts val="969"/>
              </a:spcBef>
            </a:pPr>
            <a:r>
              <a:rPr lang="en-US" sz="1100" b="1" spc="-10" dirty="0">
                <a:cs typeface="Arial"/>
              </a:rPr>
              <a:t>Remember:  Keep this Creditable Coverage notice.  If you decide to join one of the Medicare drug plans, you may be required to provide a copy of this notice when you join to show whether or not you have maintained creditable coverage and, therefore, whether or not you are required to pay a higher premium (a penalty).</a:t>
            </a:r>
          </a:p>
          <a:p>
            <a:pPr marL="12700" marR="6350" lvl="0" algn="just">
              <a:lnSpc>
                <a:spcPts val="1300"/>
              </a:lnSpc>
              <a:spcBef>
                <a:spcPts val="969"/>
              </a:spcBef>
            </a:pPr>
            <a:endParaRPr lang="en-US" sz="1100" b="1" spc="-10" dirty="0">
              <a:cs typeface="Arial"/>
            </a:endParaRPr>
          </a:p>
          <a:p>
            <a:r>
              <a:rPr lang="en-US" sz="1050" dirty="0"/>
              <a:t>Date:			01/01/2019</a:t>
            </a:r>
          </a:p>
          <a:p>
            <a:r>
              <a:rPr lang="en-US" sz="1050" dirty="0"/>
              <a:t>Name of Entity/Sender:		CSE Insurance</a:t>
            </a:r>
          </a:p>
          <a:p>
            <a:r>
              <a:rPr lang="en-US" sz="1050" dirty="0"/>
              <a:t>Contact--Position/Office: 		Erika Larson / HR Business Partner</a:t>
            </a:r>
          </a:p>
          <a:p>
            <a:r>
              <a:rPr lang="en-US" sz="1050" dirty="0"/>
              <a:t>Address: 			2121 North California Blvd Suite 900</a:t>
            </a:r>
          </a:p>
          <a:p>
            <a:r>
              <a:rPr lang="en-US" sz="1050" dirty="0"/>
              <a:t>			Walnut Creek, Ca, 94596</a:t>
            </a:r>
          </a:p>
          <a:p>
            <a:r>
              <a:rPr lang="en-US" sz="1050" dirty="0"/>
              <a:t>Phone Number: 			(925) 817-6361</a:t>
            </a:r>
            <a:endParaRPr lang="en-US" sz="1050" b="1" spc="-10" dirty="0">
              <a:cs typeface="Arial"/>
            </a:endParaRPr>
          </a:p>
          <a:p>
            <a:pPr marL="12700" algn="just">
              <a:lnSpc>
                <a:spcPct val="100000"/>
              </a:lnSpc>
              <a:spcBef>
                <a:spcPts val="95"/>
              </a:spcBef>
            </a:pPr>
            <a:endParaRPr sz="1100" dirty="0">
              <a:cs typeface="Arial"/>
            </a:endParaRPr>
          </a:p>
        </p:txBody>
      </p:sp>
      <p:sp>
        <p:nvSpPr>
          <p:cNvPr id="19" name="Slide Number Placeholder 4"/>
          <p:cNvSpPr txBox="1">
            <a:spLocks/>
          </p:cNvSpPr>
          <p:nvPr/>
        </p:nvSpPr>
        <p:spPr>
          <a:xfrm>
            <a:off x="7010400" y="9525000"/>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69677EEE-8707-404E-BC67-4F96C0CD6DBE}" type="slidenum">
              <a:rPr lang="en-US" sz="900">
                <a:solidFill>
                  <a:schemeClr val="accent2"/>
                </a:solidFill>
                <a:latin typeface="Calibri" pitchFamily="34" charset="0"/>
              </a:rPr>
              <a:pPr>
                <a:defRPr/>
              </a:pPr>
              <a:t>20</a:t>
            </a:fld>
            <a:endParaRPr lang="en-US" sz="900" dirty="0">
              <a:solidFill>
                <a:schemeClr val="accent2"/>
              </a:solidFill>
              <a:latin typeface="Calibri" pitchFamily="34" charset="0"/>
            </a:endParaRPr>
          </a:p>
        </p:txBody>
      </p:sp>
      <p:sp>
        <p:nvSpPr>
          <p:cNvPr id="20" name="TextBox 13"/>
          <p:cNvSpPr txBox="1">
            <a:spLocks noChangeArrowheads="1"/>
          </p:cNvSpPr>
          <p:nvPr/>
        </p:nvSpPr>
        <p:spPr bwMode="auto">
          <a:xfrm>
            <a:off x="4572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US" sz="900" dirty="0">
                <a:solidFill>
                  <a:schemeClr val="accent2"/>
                </a:solidFill>
              </a:rPr>
              <a:t>Your Benefits Guide 2019</a:t>
            </a:r>
          </a:p>
        </p:txBody>
      </p:sp>
      <p:grpSp>
        <p:nvGrpSpPr>
          <p:cNvPr id="17" name="Group 18"/>
          <p:cNvGrpSpPr>
            <a:grpSpLocks/>
          </p:cNvGrpSpPr>
          <p:nvPr/>
        </p:nvGrpSpPr>
        <p:grpSpPr bwMode="auto">
          <a:xfrm>
            <a:off x="528002" y="914400"/>
            <a:ext cx="1143000" cy="174625"/>
            <a:chOff x="2009774" y="4924425"/>
            <a:chExt cx="1304926" cy="197644"/>
          </a:xfrm>
        </p:grpSpPr>
        <p:sp>
          <p:nvSpPr>
            <p:cNvPr id="18" name="Rectangle 17"/>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Rectangle 20"/>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Rectangle 22"/>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Tree>
    <p:extLst>
      <p:ext uri="{BB962C8B-B14F-4D97-AF65-F5344CB8AC3E}">
        <p14:creationId xmlns:p14="http://schemas.microsoft.com/office/powerpoint/2010/main" val="2388569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8"/>
          <p:cNvGrpSpPr>
            <a:grpSpLocks/>
          </p:cNvGrpSpPr>
          <p:nvPr/>
        </p:nvGrpSpPr>
        <p:grpSpPr bwMode="auto">
          <a:xfrm>
            <a:off x="2362200" y="5024438"/>
            <a:ext cx="3048000" cy="461962"/>
            <a:chOff x="2009774" y="4924425"/>
            <a:chExt cx="1304926" cy="197644"/>
          </a:xfrm>
        </p:grpSpPr>
        <p:sp>
          <p:nvSpPr>
            <p:cNvPr id="40" name="Rectangle 39"/>
            <p:cNvSpPr/>
            <p:nvPr/>
          </p:nvSpPr>
          <p:spPr>
            <a:xfrm>
              <a:off x="2009774"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1" name="Rectangle 40"/>
            <p:cNvSpPr/>
            <p:nvPr/>
          </p:nvSpPr>
          <p:spPr>
            <a:xfrm>
              <a:off x="2367949" y="4924425"/>
              <a:ext cx="231081"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2" name="Rectangle 41"/>
            <p:cNvSpPr/>
            <p:nvPr/>
          </p:nvSpPr>
          <p:spPr>
            <a:xfrm>
              <a:off x="2725445" y="4924425"/>
              <a:ext cx="231081"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3" name="Rectangle 42"/>
            <p:cNvSpPr/>
            <p:nvPr/>
          </p:nvSpPr>
          <p:spPr>
            <a:xfrm>
              <a:off x="3083619"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8" name="TextBox 7"/>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9"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21</a:t>
            </a:fld>
            <a:endParaRPr lang="en-US" sz="900" dirty="0">
              <a:solidFill>
                <a:schemeClr val="accent2"/>
              </a:solidFill>
              <a:latin typeface="Calibri" pitchFamily="34" charset="0"/>
            </a:endParaRPr>
          </a:p>
        </p:txBody>
      </p:sp>
      <p:sp>
        <p:nvSpPr>
          <p:cNvPr id="11" name="Text Placeholder 11"/>
          <p:cNvSpPr txBox="1">
            <a:spLocks/>
          </p:cNvSpPr>
          <p:nvPr/>
        </p:nvSpPr>
        <p:spPr>
          <a:xfrm>
            <a:off x="2133600" y="3962400"/>
            <a:ext cx="3581400" cy="533400"/>
          </a:xfrm>
          <a:prstGeom prst="rect">
            <a:avLst/>
          </a:prstGeom>
        </p:spPr>
        <p:txBody>
          <a:bodyPr/>
          <a:lstStyle>
            <a:lvl1pPr marL="342900" indent="-342900" algn="l" rtl="0" eaLnBrk="0" fontAlgn="base" hangingPunct="0">
              <a:spcBef>
                <a:spcPct val="0"/>
              </a:spcBef>
              <a:spcAft>
                <a:spcPts val="800"/>
              </a:spcAft>
              <a:buFont typeface="Arial" pitchFamily="34" charset="0"/>
              <a:defRPr sz="1400" b="1" kern="1200">
                <a:solidFill>
                  <a:srgbClr val="3A75C4"/>
                </a:solidFill>
                <a:latin typeface="Calibri" pitchFamily="34" charset="0"/>
                <a:ea typeface="+mn-ea"/>
                <a:cs typeface="+mn-cs"/>
              </a:defRPr>
            </a:lvl1pPr>
            <a:lvl2pPr marL="742950" indent="-285750" algn="l" rtl="0" eaLnBrk="0" fontAlgn="base" hangingPunct="0">
              <a:lnSpc>
                <a:spcPts val="1300"/>
              </a:lnSpc>
              <a:spcBef>
                <a:spcPct val="0"/>
              </a:spcBef>
              <a:spcAft>
                <a:spcPts val="800"/>
              </a:spcAft>
              <a:buSzPct val="85000"/>
              <a:buFont typeface="Wingdings" pitchFamily="2" charset="2"/>
              <a:tabLst>
                <a:tab pos="171450" algn="l"/>
              </a:tabLst>
              <a:defRPr sz="1000" b="0" i="0" u="none" kern="1200">
                <a:solidFill>
                  <a:schemeClr val="tx1"/>
                </a:solidFill>
                <a:latin typeface="Calibri" pitchFamily="34" charset="0"/>
                <a:ea typeface="+mn-ea"/>
                <a:cs typeface="Times New Roman" pitchFamily="18" charset="0"/>
              </a:defRPr>
            </a:lvl2pPr>
            <a:lvl3pPr marL="1143000" indent="-228600" algn="l" rtl="0" eaLnBrk="0" fontAlgn="base" hangingPunct="0">
              <a:lnSpc>
                <a:spcPts val="1300"/>
              </a:lnSpc>
              <a:spcBef>
                <a:spcPct val="0"/>
              </a:spcBef>
              <a:spcAft>
                <a:spcPts val="800"/>
              </a:spcAft>
              <a:buClr>
                <a:srgbClr val="F9D616"/>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Char char="n"/>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Times New Roman" pitchFamily="18" charset="0"/>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dirty="0">
                <a:solidFill>
                  <a:schemeClr val="tx1"/>
                </a:solidFill>
                <a:latin typeface="Myriad Pro Black"/>
              </a:rPr>
              <a:t>Summary of </a:t>
            </a:r>
          </a:p>
          <a:p>
            <a:pPr algn="ctr"/>
            <a:r>
              <a:rPr lang="en-US" sz="2600" dirty="0">
                <a:solidFill>
                  <a:schemeClr val="tx1"/>
                </a:solidFill>
                <a:latin typeface="Myriad Pro Black"/>
              </a:rPr>
              <a:t>Plans and Coverage</a:t>
            </a:r>
          </a:p>
        </p:txBody>
      </p:sp>
    </p:spTree>
    <p:extLst>
      <p:ext uri="{BB962C8B-B14F-4D97-AF65-F5344CB8AC3E}">
        <p14:creationId xmlns:p14="http://schemas.microsoft.com/office/powerpoint/2010/main" val="2164459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8"/>
          <p:cNvGrpSpPr>
            <a:grpSpLocks/>
          </p:cNvGrpSpPr>
          <p:nvPr/>
        </p:nvGrpSpPr>
        <p:grpSpPr bwMode="auto">
          <a:xfrm>
            <a:off x="2362200" y="5024438"/>
            <a:ext cx="3048000" cy="461962"/>
            <a:chOff x="2009774" y="4924425"/>
            <a:chExt cx="1304926" cy="197644"/>
          </a:xfrm>
        </p:grpSpPr>
        <p:sp>
          <p:nvSpPr>
            <p:cNvPr id="40" name="Rectangle 39"/>
            <p:cNvSpPr/>
            <p:nvPr/>
          </p:nvSpPr>
          <p:spPr>
            <a:xfrm>
              <a:off x="2009774"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1" name="Rectangle 40"/>
            <p:cNvSpPr/>
            <p:nvPr/>
          </p:nvSpPr>
          <p:spPr>
            <a:xfrm>
              <a:off x="2367949" y="4924425"/>
              <a:ext cx="231081"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2" name="Rectangle 41"/>
            <p:cNvSpPr/>
            <p:nvPr/>
          </p:nvSpPr>
          <p:spPr>
            <a:xfrm>
              <a:off x="2725445" y="4924425"/>
              <a:ext cx="231081"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3" name="Rectangle 42"/>
            <p:cNvSpPr/>
            <p:nvPr/>
          </p:nvSpPr>
          <p:spPr>
            <a:xfrm>
              <a:off x="3083619"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8" name="TextBox 7"/>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9"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22</a:t>
            </a:fld>
            <a:endParaRPr lang="en-US" sz="900" dirty="0">
              <a:solidFill>
                <a:schemeClr val="accent2"/>
              </a:solidFill>
              <a:latin typeface="Calibri" pitchFamily="34" charset="0"/>
            </a:endParaRPr>
          </a:p>
        </p:txBody>
      </p:sp>
      <p:sp>
        <p:nvSpPr>
          <p:cNvPr id="11" name="Text Placeholder 11"/>
          <p:cNvSpPr txBox="1">
            <a:spLocks/>
          </p:cNvSpPr>
          <p:nvPr/>
        </p:nvSpPr>
        <p:spPr>
          <a:xfrm>
            <a:off x="2133600" y="3962400"/>
            <a:ext cx="3581400" cy="533400"/>
          </a:xfrm>
          <a:prstGeom prst="rect">
            <a:avLst/>
          </a:prstGeom>
        </p:spPr>
        <p:txBody>
          <a:bodyPr/>
          <a:lstStyle>
            <a:lvl1pPr marL="342900" indent="-342900" algn="l" rtl="0" eaLnBrk="0" fontAlgn="base" hangingPunct="0">
              <a:spcBef>
                <a:spcPct val="0"/>
              </a:spcBef>
              <a:spcAft>
                <a:spcPts val="800"/>
              </a:spcAft>
              <a:buFont typeface="Arial" pitchFamily="34" charset="0"/>
              <a:defRPr sz="1400" b="1" kern="1200">
                <a:solidFill>
                  <a:srgbClr val="3A75C4"/>
                </a:solidFill>
                <a:latin typeface="Calibri" pitchFamily="34" charset="0"/>
                <a:ea typeface="+mn-ea"/>
                <a:cs typeface="+mn-cs"/>
              </a:defRPr>
            </a:lvl1pPr>
            <a:lvl2pPr marL="742950" indent="-285750" algn="l" rtl="0" eaLnBrk="0" fontAlgn="base" hangingPunct="0">
              <a:lnSpc>
                <a:spcPts val="1300"/>
              </a:lnSpc>
              <a:spcBef>
                <a:spcPct val="0"/>
              </a:spcBef>
              <a:spcAft>
                <a:spcPts val="800"/>
              </a:spcAft>
              <a:buSzPct val="85000"/>
              <a:buFont typeface="Wingdings" pitchFamily="2" charset="2"/>
              <a:tabLst>
                <a:tab pos="171450" algn="l"/>
              </a:tabLst>
              <a:defRPr sz="1000" b="0" i="0" u="none" kern="1200">
                <a:solidFill>
                  <a:schemeClr val="tx1"/>
                </a:solidFill>
                <a:latin typeface="Calibri" pitchFamily="34" charset="0"/>
                <a:ea typeface="+mn-ea"/>
                <a:cs typeface="Times New Roman" pitchFamily="18" charset="0"/>
              </a:defRPr>
            </a:lvl2pPr>
            <a:lvl3pPr marL="1143000" indent="-228600" algn="l" rtl="0" eaLnBrk="0" fontAlgn="base" hangingPunct="0">
              <a:lnSpc>
                <a:spcPts val="1300"/>
              </a:lnSpc>
              <a:spcBef>
                <a:spcPct val="0"/>
              </a:spcBef>
              <a:spcAft>
                <a:spcPts val="800"/>
              </a:spcAft>
              <a:buClr>
                <a:srgbClr val="F9D616"/>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Char char="n"/>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Times New Roman" pitchFamily="18" charset="0"/>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dirty="0">
                <a:solidFill>
                  <a:schemeClr val="tx1"/>
                </a:solidFill>
                <a:latin typeface="Myriad Pro Black"/>
              </a:rPr>
              <a:t>KPIC PPO Plan</a:t>
            </a:r>
          </a:p>
        </p:txBody>
      </p:sp>
    </p:spTree>
    <p:extLst>
      <p:ext uri="{BB962C8B-B14F-4D97-AF65-F5344CB8AC3E}">
        <p14:creationId xmlns:p14="http://schemas.microsoft.com/office/powerpoint/2010/main" val="3172476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8"/>
          <p:cNvGrpSpPr>
            <a:grpSpLocks/>
          </p:cNvGrpSpPr>
          <p:nvPr/>
        </p:nvGrpSpPr>
        <p:grpSpPr bwMode="auto">
          <a:xfrm>
            <a:off x="2362200" y="5024438"/>
            <a:ext cx="3048000" cy="461962"/>
            <a:chOff x="2009774" y="4924425"/>
            <a:chExt cx="1304926" cy="197644"/>
          </a:xfrm>
        </p:grpSpPr>
        <p:sp>
          <p:nvSpPr>
            <p:cNvPr id="40" name="Rectangle 39"/>
            <p:cNvSpPr/>
            <p:nvPr/>
          </p:nvSpPr>
          <p:spPr>
            <a:xfrm>
              <a:off x="2009774"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1" name="Rectangle 40"/>
            <p:cNvSpPr/>
            <p:nvPr/>
          </p:nvSpPr>
          <p:spPr>
            <a:xfrm>
              <a:off x="2367949" y="4924425"/>
              <a:ext cx="231081"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2" name="Rectangle 41"/>
            <p:cNvSpPr/>
            <p:nvPr/>
          </p:nvSpPr>
          <p:spPr>
            <a:xfrm>
              <a:off x="2725445" y="4924425"/>
              <a:ext cx="231081"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3" name="Rectangle 42"/>
            <p:cNvSpPr/>
            <p:nvPr/>
          </p:nvSpPr>
          <p:spPr>
            <a:xfrm>
              <a:off x="3083619"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8" name="TextBox 7"/>
          <p:cNvSpPr txBox="1">
            <a:spLocks noChangeArrowheads="1"/>
          </p:cNvSpPr>
          <p:nvPr/>
        </p:nvSpPr>
        <p:spPr bwMode="auto">
          <a:xfrm>
            <a:off x="4495800" y="9509125"/>
            <a:ext cx="2819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r" eaLnBrk="1" hangingPunct="1">
              <a:defRPr/>
            </a:pPr>
            <a:r>
              <a:rPr lang="en-US" sz="900" dirty="0">
                <a:solidFill>
                  <a:schemeClr val="accent2"/>
                </a:solidFill>
              </a:rPr>
              <a:t>Your Benefits Guide 2019</a:t>
            </a:r>
          </a:p>
        </p:txBody>
      </p:sp>
      <p:sp>
        <p:nvSpPr>
          <p:cNvPr id="9" name="Slide Number Placeholder 4"/>
          <p:cNvSpPr txBox="1">
            <a:spLocks/>
          </p:cNvSpPr>
          <p:nvPr/>
        </p:nvSpPr>
        <p:spPr>
          <a:xfrm>
            <a:off x="304800" y="9482138"/>
            <a:ext cx="381000" cy="257175"/>
          </a:xfrm>
          <a:prstGeom prst="rect">
            <a:avLst/>
          </a:prstGeom>
          <a:noFill/>
          <a:ln>
            <a:noFill/>
          </a:ln>
        </p:spPr>
        <p:txBody>
          <a:bodyPr anchor="ctr"/>
          <a:lstStyle>
            <a:defPPr>
              <a:defRPr lang="en-US"/>
            </a:defPPr>
            <a:lvl1pPr algn="r" rtl="0" fontAlgn="auto">
              <a:spcBef>
                <a:spcPts val="0"/>
              </a:spcBef>
              <a:spcAft>
                <a:spcPts val="0"/>
              </a:spcAft>
              <a:defRPr sz="1100" b="0" kern="1200" smtClean="0">
                <a:solidFill>
                  <a:srgbClr val="3A75C4"/>
                </a:solidFill>
                <a:latin typeface="Myriad Pro Black"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a:lstStyle>
          <a:p>
            <a:pPr>
              <a:defRPr/>
            </a:pPr>
            <a:fld id="{7D30CD38-F426-4DD4-8F51-4FD0D878F07C}" type="slidenum">
              <a:rPr lang="en-US" sz="900">
                <a:solidFill>
                  <a:schemeClr val="accent2"/>
                </a:solidFill>
                <a:latin typeface="Calibri" pitchFamily="34" charset="0"/>
              </a:rPr>
              <a:pPr>
                <a:defRPr/>
              </a:pPr>
              <a:t>23</a:t>
            </a:fld>
            <a:endParaRPr lang="en-US" sz="900" dirty="0">
              <a:solidFill>
                <a:schemeClr val="accent2"/>
              </a:solidFill>
              <a:latin typeface="Calibri" pitchFamily="34" charset="0"/>
            </a:endParaRPr>
          </a:p>
        </p:txBody>
      </p:sp>
      <p:sp>
        <p:nvSpPr>
          <p:cNvPr id="11" name="Text Placeholder 11"/>
          <p:cNvSpPr txBox="1">
            <a:spLocks/>
          </p:cNvSpPr>
          <p:nvPr/>
        </p:nvSpPr>
        <p:spPr>
          <a:xfrm>
            <a:off x="2133600" y="3962400"/>
            <a:ext cx="3581400" cy="533400"/>
          </a:xfrm>
          <a:prstGeom prst="rect">
            <a:avLst/>
          </a:prstGeom>
        </p:spPr>
        <p:txBody>
          <a:bodyPr/>
          <a:lstStyle>
            <a:lvl1pPr marL="342900" indent="-342900" algn="l" rtl="0" eaLnBrk="0" fontAlgn="base" hangingPunct="0">
              <a:spcBef>
                <a:spcPct val="0"/>
              </a:spcBef>
              <a:spcAft>
                <a:spcPts val="800"/>
              </a:spcAft>
              <a:buFont typeface="Arial" pitchFamily="34" charset="0"/>
              <a:defRPr sz="1400" b="1" kern="1200">
                <a:solidFill>
                  <a:srgbClr val="3A75C4"/>
                </a:solidFill>
                <a:latin typeface="Calibri" pitchFamily="34" charset="0"/>
                <a:ea typeface="+mn-ea"/>
                <a:cs typeface="+mn-cs"/>
              </a:defRPr>
            </a:lvl1pPr>
            <a:lvl2pPr marL="742950" indent="-285750" algn="l" rtl="0" eaLnBrk="0" fontAlgn="base" hangingPunct="0">
              <a:lnSpc>
                <a:spcPts val="1300"/>
              </a:lnSpc>
              <a:spcBef>
                <a:spcPct val="0"/>
              </a:spcBef>
              <a:spcAft>
                <a:spcPts val="800"/>
              </a:spcAft>
              <a:buSzPct val="85000"/>
              <a:buFont typeface="Wingdings" pitchFamily="2" charset="2"/>
              <a:tabLst>
                <a:tab pos="171450" algn="l"/>
              </a:tabLst>
              <a:defRPr sz="1000" b="0" i="0" u="none" kern="1200">
                <a:solidFill>
                  <a:schemeClr val="tx1"/>
                </a:solidFill>
                <a:latin typeface="Calibri" pitchFamily="34" charset="0"/>
                <a:ea typeface="+mn-ea"/>
                <a:cs typeface="Times New Roman" pitchFamily="18" charset="0"/>
              </a:defRPr>
            </a:lvl2pPr>
            <a:lvl3pPr marL="1143000" indent="-228600" algn="l" rtl="0" eaLnBrk="0" fontAlgn="base" hangingPunct="0">
              <a:lnSpc>
                <a:spcPts val="1300"/>
              </a:lnSpc>
              <a:spcBef>
                <a:spcPct val="0"/>
              </a:spcBef>
              <a:spcAft>
                <a:spcPts val="800"/>
              </a:spcAft>
              <a:buClr>
                <a:srgbClr val="F9D616"/>
              </a:buClr>
              <a:buSzPct val="85000"/>
              <a:buFont typeface="Wingdings" pitchFamily="2" charset="2"/>
              <a:buChar char="n"/>
              <a:defRPr sz="1000" kern="1200">
                <a:solidFill>
                  <a:schemeClr val="tx1"/>
                </a:solidFill>
                <a:latin typeface="Calibri" pitchFamily="34" charset="0"/>
                <a:ea typeface="+mn-ea"/>
                <a:cs typeface="Times New Roman" pitchFamily="18" charset="0"/>
              </a:defRPr>
            </a:lvl3pPr>
            <a:lvl4pPr marL="1600200" indent="-228600" algn="l" rtl="0" eaLnBrk="0" fontAlgn="base" hangingPunct="0">
              <a:lnSpc>
                <a:spcPts val="1300"/>
              </a:lnSpc>
              <a:spcBef>
                <a:spcPct val="0"/>
              </a:spcBef>
              <a:spcAft>
                <a:spcPts val="800"/>
              </a:spcAft>
              <a:buSzPct val="85000"/>
              <a:buFont typeface="Wingdings" pitchFamily="2" charset="2"/>
              <a:buChar char="n"/>
              <a:defRPr sz="1000" kern="1200">
                <a:solidFill>
                  <a:schemeClr val="tx1"/>
                </a:solidFill>
                <a:latin typeface="Calibri" pitchFamily="34" charset="0"/>
                <a:ea typeface="+mn-ea"/>
                <a:cs typeface="Times New Roman" pitchFamily="18" charset="0"/>
              </a:defRPr>
            </a:lvl4pPr>
            <a:lvl5pPr marL="2057400" indent="-228600" algn="l" rtl="0" eaLnBrk="0" fontAlgn="base" hangingPunct="0">
              <a:lnSpc>
                <a:spcPts val="1300"/>
              </a:lnSpc>
              <a:spcBef>
                <a:spcPct val="0"/>
              </a:spcBef>
              <a:spcAft>
                <a:spcPts val="800"/>
              </a:spcAft>
              <a:buFont typeface="Times New Roman" pitchFamily="18" charset="0"/>
              <a:defRPr sz="1000" kern="1200">
                <a:solidFill>
                  <a:schemeClr val="tx1"/>
                </a:solidFill>
                <a:latin typeface="Calibri" pitchFamily="34"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dirty="0">
                <a:solidFill>
                  <a:schemeClr val="tx1"/>
                </a:solidFill>
                <a:latin typeface="Myriad Pro Black"/>
              </a:rPr>
              <a:t>Kaiser HMO Plan</a:t>
            </a:r>
          </a:p>
        </p:txBody>
      </p:sp>
    </p:spTree>
    <p:extLst>
      <p:ext uri="{BB962C8B-B14F-4D97-AF65-F5344CB8AC3E}">
        <p14:creationId xmlns:p14="http://schemas.microsoft.com/office/powerpoint/2010/main" val="107444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8"/>
          <p:cNvGrpSpPr>
            <a:grpSpLocks/>
          </p:cNvGrpSpPr>
          <p:nvPr/>
        </p:nvGrpSpPr>
        <p:grpSpPr bwMode="auto">
          <a:xfrm>
            <a:off x="2362200" y="5024438"/>
            <a:ext cx="3048000" cy="461962"/>
            <a:chOff x="2009774" y="4924425"/>
            <a:chExt cx="1304926" cy="197644"/>
          </a:xfrm>
        </p:grpSpPr>
        <p:sp>
          <p:nvSpPr>
            <p:cNvPr id="40" name="Rectangle 39"/>
            <p:cNvSpPr/>
            <p:nvPr/>
          </p:nvSpPr>
          <p:spPr>
            <a:xfrm>
              <a:off x="2009774"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1" name="Rectangle 40"/>
            <p:cNvSpPr/>
            <p:nvPr/>
          </p:nvSpPr>
          <p:spPr>
            <a:xfrm>
              <a:off x="2367949" y="4924425"/>
              <a:ext cx="231081"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2" name="Rectangle 41"/>
            <p:cNvSpPr/>
            <p:nvPr/>
          </p:nvSpPr>
          <p:spPr>
            <a:xfrm>
              <a:off x="2725445" y="4924425"/>
              <a:ext cx="231081"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3" name="Rectangle 42"/>
            <p:cNvSpPr/>
            <p:nvPr/>
          </p:nvSpPr>
          <p:spPr>
            <a:xfrm>
              <a:off x="3083619" y="4924425"/>
              <a:ext cx="231081"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2" name="Rectangle 1"/>
          <p:cNvSpPr/>
          <p:nvPr/>
        </p:nvSpPr>
        <p:spPr>
          <a:xfrm>
            <a:off x="1905000" y="5867400"/>
            <a:ext cx="3886200" cy="1469633"/>
          </a:xfrm>
          <a:prstGeom prst="rect">
            <a:avLst/>
          </a:prstGeom>
        </p:spPr>
        <p:txBody>
          <a:bodyPr>
            <a:spAutoFit/>
          </a:bodyPr>
          <a:lstStyle/>
          <a:p>
            <a:pPr algn="ctr"/>
            <a:r>
              <a:rPr lang="en-US" sz="1000" spc="-10" dirty="0">
                <a:latin typeface="Calibri"/>
                <a:cs typeface="Calibri"/>
              </a:rPr>
              <a:t>01/01/2019</a:t>
            </a:r>
          </a:p>
          <a:p>
            <a:pPr algn="ctr"/>
            <a:r>
              <a:rPr lang="en-US" sz="1000" spc="-10" dirty="0">
                <a:latin typeface="Calibri"/>
                <a:cs typeface="Calibri"/>
              </a:rPr>
              <a:t>CSE Insurance</a:t>
            </a:r>
          </a:p>
          <a:p>
            <a:pPr algn="ctr"/>
            <a:r>
              <a:rPr lang="en-US" sz="1000" spc="-10" dirty="0">
                <a:latin typeface="Calibri"/>
                <a:cs typeface="Calibri"/>
              </a:rPr>
              <a:t>2121 North California Blvd Suite 900</a:t>
            </a:r>
          </a:p>
          <a:p>
            <a:pPr algn="ctr"/>
            <a:r>
              <a:rPr lang="en-US" sz="1000" spc="-10" dirty="0">
                <a:latin typeface="Calibri"/>
                <a:cs typeface="Calibri"/>
              </a:rPr>
              <a:t>Walnut Creek, Ca, 94596</a:t>
            </a:r>
          </a:p>
          <a:p>
            <a:pPr algn="ctr"/>
            <a:r>
              <a:rPr lang="en-US" sz="1000" spc="-10" dirty="0">
                <a:latin typeface="Calibri"/>
                <a:cs typeface="Calibri"/>
              </a:rPr>
              <a:t>Benefits Helpline</a:t>
            </a:r>
          </a:p>
          <a:p>
            <a:pPr marL="0" marR="0" algn="ctr">
              <a:lnSpc>
                <a:spcPct val="115000"/>
              </a:lnSpc>
              <a:spcBef>
                <a:spcPts val="0"/>
              </a:spcBef>
              <a:spcAft>
                <a:spcPts val="0"/>
              </a:spcAft>
            </a:pPr>
            <a:r>
              <a:rPr lang="en-US" sz="1000" dirty="0"/>
              <a:t>(866) 243-1760</a:t>
            </a:r>
            <a:endParaRPr lang="en-US" sz="1000" dirty="0">
              <a:ea typeface="Calibri"/>
              <a:cs typeface="Times New Roman"/>
            </a:endParaRPr>
          </a:p>
          <a:p>
            <a:pPr algn="ctr"/>
            <a:r>
              <a:rPr lang="en-US" sz="1000" spc="-10" dirty="0">
                <a:latin typeface="Calibri"/>
                <a:cs typeface="Calibri"/>
              </a:rPr>
              <a:t>CSEbenefitshelpline@willistowerswatson.com</a:t>
            </a:r>
          </a:p>
          <a:p>
            <a:pPr algn="ct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85544387"/>
              </p:ext>
            </p:extLst>
          </p:nvPr>
        </p:nvGraphicFramePr>
        <p:xfrm>
          <a:off x="304800" y="381000"/>
          <a:ext cx="7086600" cy="7523620"/>
        </p:xfrm>
        <a:graphic>
          <a:graphicData uri="http://schemas.openxmlformats.org/drawingml/2006/table">
            <a:tbl>
              <a:tblPr firstRow="1" bandRow="1">
                <a:tableStyleId>{21E4AEA4-8DFA-4A89-87EB-49C32662AFE0}</a:tableStyleId>
              </a:tblPr>
              <a:tblGrid>
                <a:gridCol w="1667436">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gridCol w="972669">
                  <a:extLst>
                    <a:ext uri="{9D8B030D-6E8A-4147-A177-3AD203B41FA5}">
                      <a16:colId xmlns:a16="http://schemas.microsoft.com/office/drawing/2014/main" val="20002"/>
                    </a:ext>
                  </a:extLst>
                </a:gridCol>
                <a:gridCol w="1111624">
                  <a:extLst>
                    <a:ext uri="{9D8B030D-6E8A-4147-A177-3AD203B41FA5}">
                      <a16:colId xmlns:a16="http://schemas.microsoft.com/office/drawing/2014/main" val="20003"/>
                    </a:ext>
                  </a:extLst>
                </a:gridCol>
                <a:gridCol w="2153771">
                  <a:extLst>
                    <a:ext uri="{9D8B030D-6E8A-4147-A177-3AD203B41FA5}">
                      <a16:colId xmlns:a16="http://schemas.microsoft.com/office/drawing/2014/main" val="20004"/>
                    </a:ext>
                  </a:extLst>
                </a:gridCol>
              </a:tblGrid>
              <a:tr h="772559">
                <a:tc gridSpan="5">
                  <a:txBody>
                    <a:bodyPr/>
                    <a:lstStyle/>
                    <a:p>
                      <a:pPr marL="0" marR="0">
                        <a:lnSpc>
                          <a:spcPct val="115000"/>
                        </a:lnSpc>
                        <a:spcBef>
                          <a:spcPts val="0"/>
                        </a:spcBef>
                        <a:spcAft>
                          <a:spcPts val="0"/>
                        </a:spcAft>
                      </a:pPr>
                      <a:r>
                        <a:rPr lang="en-US" sz="1800" dirty="0"/>
                        <a:t>Contact Information</a:t>
                      </a:r>
                      <a:endParaRPr lang="en-US" sz="1800" b="1" dirty="0">
                        <a:solidFill>
                          <a:schemeClr val="accent3"/>
                        </a:solidFill>
                        <a:effectLst/>
                        <a:latin typeface="Calibri" pitchFamily="34" charset="0"/>
                        <a:ea typeface="Calibri"/>
                        <a:cs typeface="Times New Roman"/>
                      </a:endParaRPr>
                    </a:p>
                  </a:txBody>
                  <a:tcPr marL="68580" marR="68580" marT="0" marB="0" anchor="ctr"/>
                </a:tc>
                <a:tc hMerge="1">
                  <a:txBody>
                    <a:bodyPr/>
                    <a:lstStyle/>
                    <a:p>
                      <a:pPr marL="0" marR="0" algn="ctr">
                        <a:lnSpc>
                          <a:spcPct val="115000"/>
                        </a:lnSpc>
                        <a:spcBef>
                          <a:spcPts val="0"/>
                        </a:spcBef>
                        <a:spcAft>
                          <a:spcPts val="0"/>
                        </a:spcAft>
                      </a:pPr>
                      <a:endParaRPr lang="en-US" sz="1100" b="1" dirty="0">
                        <a:effectLst/>
                        <a:latin typeface="Myriad Pro" pitchFamily="34" charset="0"/>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F09F"/>
                    </a:solidFill>
                  </a:tcPr>
                </a:tc>
                <a:tc hMerge="1">
                  <a:txBody>
                    <a:bodyPr/>
                    <a:lstStyle/>
                    <a:p>
                      <a:pPr marL="0" marR="0" algn="ctr">
                        <a:lnSpc>
                          <a:spcPct val="115000"/>
                        </a:lnSpc>
                        <a:spcBef>
                          <a:spcPts val="0"/>
                        </a:spcBef>
                        <a:spcAft>
                          <a:spcPts val="0"/>
                        </a:spcAft>
                      </a:pPr>
                      <a:endParaRPr lang="en-US" sz="1100" b="1" dirty="0">
                        <a:effectLst/>
                        <a:latin typeface="Myriad Pro" pitchFamily="34" charset="0"/>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F09F"/>
                    </a:solidFill>
                  </a:tcPr>
                </a:tc>
                <a:tc hMerge="1">
                  <a:txBody>
                    <a:bodyPr/>
                    <a:lstStyle/>
                    <a:p>
                      <a:endParaRPr lang="en-US"/>
                    </a:p>
                  </a:txBody>
                  <a:tcPr/>
                </a:tc>
                <a:tc hMerge="1">
                  <a:txBody>
                    <a:bodyPr/>
                    <a:lstStyle/>
                    <a:p>
                      <a:pPr marL="0" marR="0" algn="ctr">
                        <a:lnSpc>
                          <a:spcPct val="115000"/>
                        </a:lnSpc>
                        <a:spcBef>
                          <a:spcPts val="0"/>
                        </a:spcBef>
                        <a:spcAft>
                          <a:spcPts val="0"/>
                        </a:spcAft>
                      </a:pPr>
                      <a:endParaRPr lang="en-US" sz="1100" b="1" dirty="0">
                        <a:effectLst/>
                        <a:latin typeface="Myriad Pro" pitchFamily="34" charset="0"/>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F09F"/>
                    </a:solidFill>
                  </a:tcPr>
                </a:tc>
                <a:extLst>
                  <a:ext uri="{0D108BD9-81ED-4DB2-BD59-A6C34878D82A}">
                    <a16:rowId xmlns:a16="http://schemas.microsoft.com/office/drawing/2014/main" val="10000"/>
                  </a:ext>
                </a:extLst>
              </a:tr>
              <a:tr h="432286">
                <a:tc>
                  <a:txBody>
                    <a:bodyPr/>
                    <a:lstStyle/>
                    <a:p>
                      <a:pPr marL="0" marR="0">
                        <a:lnSpc>
                          <a:spcPct val="115000"/>
                        </a:lnSpc>
                        <a:spcBef>
                          <a:spcPts val="0"/>
                        </a:spcBef>
                        <a:spcAft>
                          <a:spcPts val="0"/>
                        </a:spcAft>
                      </a:pPr>
                      <a:r>
                        <a:rPr lang="en-US" sz="1200" b="1" dirty="0">
                          <a:effectLst/>
                        </a:rPr>
                        <a:t>Plan</a:t>
                      </a:r>
                      <a:endParaRPr lang="en-US" sz="12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b="1" dirty="0">
                          <a:effectLst/>
                        </a:rPr>
                        <a:t>Contact</a:t>
                      </a:r>
                      <a:endParaRPr lang="en-US" sz="12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b="1" dirty="0">
                          <a:effectLst/>
                        </a:rPr>
                        <a:t>Phone Number</a:t>
                      </a:r>
                      <a:endParaRPr lang="en-US" sz="12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b="1" dirty="0">
                          <a:effectLst/>
                        </a:rPr>
                        <a:t>Policy #</a:t>
                      </a:r>
                      <a:endParaRPr lang="en-US" sz="12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200" b="1" dirty="0">
                          <a:effectLst/>
                        </a:rPr>
                        <a:t>Website</a:t>
                      </a:r>
                      <a:endParaRPr lang="en-US" sz="1200" b="1"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1"/>
                  </a:ext>
                </a:extLst>
              </a:tr>
              <a:tr h="792524">
                <a:tc>
                  <a:txBody>
                    <a:bodyPr/>
                    <a:lstStyle/>
                    <a:p>
                      <a:pPr marL="0" marR="0">
                        <a:lnSpc>
                          <a:spcPct val="115000"/>
                        </a:lnSpc>
                        <a:spcBef>
                          <a:spcPts val="0"/>
                        </a:spcBef>
                        <a:spcAft>
                          <a:spcPts val="0"/>
                        </a:spcAft>
                      </a:pPr>
                      <a:r>
                        <a:rPr lang="en-US" sz="1100" dirty="0">
                          <a:effectLst/>
                        </a:rPr>
                        <a:t>Medical (PPO)</a:t>
                      </a:r>
                      <a:endParaRPr lang="en-US" sz="11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100" dirty="0">
                        <a:effectLst/>
                      </a:endParaRPr>
                    </a:p>
                    <a:p>
                      <a:pPr marL="0" marR="0" algn="ctr">
                        <a:lnSpc>
                          <a:spcPct val="115000"/>
                        </a:lnSpc>
                        <a:spcBef>
                          <a:spcPts val="0"/>
                        </a:spcBef>
                        <a:spcAft>
                          <a:spcPts val="0"/>
                        </a:spcAft>
                      </a:pPr>
                      <a:r>
                        <a:rPr lang="en-US" sz="1100" dirty="0">
                          <a:effectLst/>
                        </a:rPr>
                        <a:t>KPIC PPO (PHCS</a:t>
                      </a:r>
                      <a:r>
                        <a:rPr lang="en-US" sz="1100" baseline="0" dirty="0">
                          <a:effectLst/>
                        </a:rPr>
                        <a:t> Network)</a:t>
                      </a:r>
                      <a:endParaRPr lang="en-US" sz="1100" dirty="0">
                        <a:effectLst/>
                      </a:endParaRPr>
                    </a:p>
                    <a:p>
                      <a:pPr marL="0" marR="0" algn="ctr">
                        <a:lnSpc>
                          <a:spcPct val="115000"/>
                        </a:lnSpc>
                        <a:spcBef>
                          <a:spcPts val="0"/>
                        </a:spcBef>
                        <a:spcAft>
                          <a:spcPts val="0"/>
                        </a:spcAft>
                      </a:pPr>
                      <a:endParaRPr lang="en-US" sz="1100" b="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solidFill>
                            <a:schemeClr val="tx1"/>
                          </a:solidFill>
                          <a:effectLst/>
                        </a:rPr>
                        <a:t>800.788.0710</a:t>
                      </a:r>
                    </a:p>
                  </a:txBody>
                  <a:tcPr marL="68580" marR="68580" marT="0" marB="0" anchor="ctr"/>
                </a:tc>
                <a:tc>
                  <a:txBody>
                    <a:bodyPr/>
                    <a:lstStyle/>
                    <a:p>
                      <a:pPr marL="0" marR="0" algn="ctr">
                        <a:lnSpc>
                          <a:spcPct val="115000"/>
                        </a:lnSpc>
                        <a:spcBef>
                          <a:spcPts val="0"/>
                        </a:spcBef>
                        <a:spcAft>
                          <a:spcPts val="0"/>
                        </a:spcAft>
                      </a:pPr>
                      <a:r>
                        <a:rPr lang="en-US" sz="1100" dirty="0">
                          <a:effectLst/>
                        </a:rPr>
                        <a:t>Northern CA – 600882</a:t>
                      </a:r>
                    </a:p>
                    <a:p>
                      <a:pPr marL="0" marR="0" algn="ctr">
                        <a:lnSpc>
                          <a:spcPct val="115000"/>
                        </a:lnSpc>
                        <a:spcBef>
                          <a:spcPts val="0"/>
                        </a:spcBef>
                        <a:spcAft>
                          <a:spcPts val="0"/>
                        </a:spcAft>
                      </a:pPr>
                      <a:r>
                        <a:rPr lang="en-US" sz="1100" dirty="0">
                          <a:effectLst/>
                        </a:rPr>
                        <a:t>Southern CA - 227811</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100" dirty="0">
                        <a:effectLst/>
                        <a:hlinkClick r:id="rId3"/>
                      </a:endParaRPr>
                    </a:p>
                    <a:p>
                      <a:pPr marL="0" marR="0" algn="ctr">
                        <a:lnSpc>
                          <a:spcPct val="115000"/>
                        </a:lnSpc>
                        <a:spcBef>
                          <a:spcPts val="0"/>
                        </a:spcBef>
                        <a:spcAft>
                          <a:spcPts val="0"/>
                        </a:spcAft>
                      </a:pPr>
                      <a:r>
                        <a:rPr lang="en-US" sz="1100" dirty="0">
                          <a:effectLst/>
                          <a:hlinkClick r:id="rId4"/>
                        </a:rPr>
                        <a:t>www.multiplan.com/kaiser</a:t>
                      </a:r>
                      <a:endParaRPr lang="en-US" sz="1100" dirty="0">
                        <a:effectLst/>
                      </a:endParaRPr>
                    </a:p>
                    <a:p>
                      <a:pPr marL="0" marR="0" algn="ctr">
                        <a:lnSpc>
                          <a:spcPct val="115000"/>
                        </a:lnSpc>
                        <a:spcBef>
                          <a:spcPts val="0"/>
                        </a:spcBef>
                        <a:spcAft>
                          <a:spcPts val="0"/>
                        </a:spcAft>
                      </a:pPr>
                      <a:endParaRPr lang="en-US" sz="1100" dirty="0">
                        <a:effectLst/>
                      </a:endParaRPr>
                    </a:p>
                  </a:txBody>
                  <a:tcPr marL="68580" marR="68580" marT="0" marB="0" anchor="ctr"/>
                </a:tc>
                <a:extLst>
                  <a:ext uri="{0D108BD9-81ED-4DB2-BD59-A6C34878D82A}">
                    <a16:rowId xmlns:a16="http://schemas.microsoft.com/office/drawing/2014/main" val="10002"/>
                  </a:ext>
                </a:extLst>
              </a:tr>
              <a:tr h="792524">
                <a:tc>
                  <a:txBody>
                    <a:bodyPr/>
                    <a:lstStyle/>
                    <a:p>
                      <a:pPr marL="0" marR="0">
                        <a:lnSpc>
                          <a:spcPct val="115000"/>
                        </a:lnSpc>
                        <a:spcBef>
                          <a:spcPts val="0"/>
                        </a:spcBef>
                        <a:spcAft>
                          <a:spcPts val="0"/>
                        </a:spcAft>
                      </a:pPr>
                      <a:r>
                        <a:rPr lang="en-US" sz="1100" dirty="0">
                          <a:effectLst/>
                        </a:rPr>
                        <a:t>Medical (HMO)</a:t>
                      </a:r>
                      <a:endParaRPr lang="en-US" sz="16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Kaiser Permanente </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800.464.4000 </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Northern CA – 600882</a:t>
                      </a:r>
                    </a:p>
                    <a:p>
                      <a:pPr marL="0" marR="0" algn="ctr">
                        <a:lnSpc>
                          <a:spcPct val="115000"/>
                        </a:lnSpc>
                        <a:spcBef>
                          <a:spcPts val="0"/>
                        </a:spcBef>
                        <a:spcAft>
                          <a:spcPts val="0"/>
                        </a:spcAft>
                      </a:pPr>
                      <a:r>
                        <a:rPr lang="en-US" sz="1100" dirty="0">
                          <a:effectLst/>
                        </a:rPr>
                        <a:t>Southern CA - 227811</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5"/>
                        </a:rPr>
                        <a:t>www.kp.org</a:t>
                      </a:r>
                      <a:endParaRPr lang="en-US" sz="16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3"/>
                  </a:ext>
                </a:extLst>
              </a:tr>
              <a:tr h="396262">
                <a:tc>
                  <a:txBody>
                    <a:bodyPr/>
                    <a:lstStyle/>
                    <a:p>
                      <a:pPr marL="0" marR="0">
                        <a:lnSpc>
                          <a:spcPct val="115000"/>
                        </a:lnSpc>
                        <a:spcBef>
                          <a:spcPts val="0"/>
                        </a:spcBef>
                        <a:spcAft>
                          <a:spcPts val="0"/>
                        </a:spcAft>
                      </a:pPr>
                      <a:r>
                        <a:rPr lang="en-US" sz="1100" dirty="0">
                          <a:effectLst/>
                        </a:rPr>
                        <a:t>Dental</a:t>
                      </a:r>
                      <a:endParaRPr lang="en-US" sz="16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Delta Dental</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800.422.4234</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10997 / 75565</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6"/>
                        </a:rPr>
                        <a:t>www.deltadentalins.com</a:t>
                      </a:r>
                      <a:endParaRPr lang="en-US" sz="16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4"/>
                  </a:ext>
                </a:extLst>
              </a:tr>
              <a:tr h="396262">
                <a:tc>
                  <a:txBody>
                    <a:bodyPr/>
                    <a:lstStyle/>
                    <a:p>
                      <a:pPr marL="0" marR="0">
                        <a:lnSpc>
                          <a:spcPct val="115000"/>
                        </a:lnSpc>
                        <a:spcBef>
                          <a:spcPts val="0"/>
                        </a:spcBef>
                        <a:spcAft>
                          <a:spcPts val="0"/>
                        </a:spcAft>
                      </a:pPr>
                      <a:r>
                        <a:rPr lang="en-US" sz="1100" dirty="0">
                          <a:effectLst/>
                        </a:rPr>
                        <a:t>Vision</a:t>
                      </a:r>
                      <a:endParaRPr lang="en-US" sz="16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Vision Service Plan (VSP)</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800.877.7195</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solidFill>
                            <a:schemeClr val="tx1"/>
                          </a:solidFill>
                          <a:effectLst/>
                        </a:rPr>
                        <a:t>30071078</a:t>
                      </a:r>
                      <a:endParaRPr lang="en-US" sz="1100" dirty="0">
                        <a:solidFill>
                          <a:schemeClr val="tx1"/>
                        </a:solidFill>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7"/>
                        </a:rPr>
                        <a:t>www.vsp.com</a:t>
                      </a:r>
                      <a:endParaRPr lang="en-US" sz="16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5"/>
                  </a:ext>
                </a:extLst>
              </a:tr>
              <a:tr h="396262">
                <a:tc>
                  <a:txBody>
                    <a:bodyPr/>
                    <a:lstStyle/>
                    <a:p>
                      <a:pPr marL="0" marR="0">
                        <a:lnSpc>
                          <a:spcPct val="115000"/>
                        </a:lnSpc>
                        <a:spcBef>
                          <a:spcPts val="0"/>
                        </a:spcBef>
                        <a:spcAft>
                          <a:spcPts val="0"/>
                        </a:spcAft>
                      </a:pPr>
                      <a:r>
                        <a:rPr lang="en-US" sz="1100" kern="1200" dirty="0">
                          <a:solidFill>
                            <a:schemeClr val="dk1"/>
                          </a:solidFill>
                          <a:effectLst/>
                          <a:latin typeface="+mn-lt"/>
                          <a:ea typeface="+mn-ea"/>
                          <a:cs typeface="+mn-cs"/>
                        </a:rPr>
                        <a:t>Life, AD&amp;D, STD,  and LTD</a:t>
                      </a:r>
                    </a:p>
                  </a:txBody>
                  <a:tcPr marL="68580" marR="68580" marT="0" marB="0" anchor="ctr"/>
                </a:tc>
                <a:tc>
                  <a:txBody>
                    <a:bodyPr/>
                    <a:lstStyle/>
                    <a:p>
                      <a:pPr marL="0" marR="0" algn="ctr">
                        <a:lnSpc>
                          <a:spcPct val="115000"/>
                        </a:lnSpc>
                        <a:spcBef>
                          <a:spcPts val="0"/>
                        </a:spcBef>
                        <a:spcAft>
                          <a:spcPts val="0"/>
                        </a:spcAft>
                      </a:pPr>
                      <a:r>
                        <a:rPr lang="en-US" sz="1100" dirty="0">
                          <a:solidFill>
                            <a:schemeClr val="tx1"/>
                          </a:solidFill>
                          <a:effectLst/>
                          <a:latin typeface="Calibri" pitchFamily="34" charset="0"/>
                          <a:ea typeface="Calibri"/>
                          <a:cs typeface="Times New Roman"/>
                        </a:rPr>
                        <a:t>Prudential</a:t>
                      </a:r>
                    </a:p>
                  </a:txBody>
                  <a:tcPr marL="68580" marR="68580" marT="0" marB="0" anchor="ctr"/>
                </a:tc>
                <a:tc>
                  <a:txBody>
                    <a:bodyPr/>
                    <a:lstStyle/>
                    <a:p>
                      <a:pPr marL="0" marR="0" algn="ctr">
                        <a:lnSpc>
                          <a:spcPct val="115000"/>
                        </a:lnSpc>
                        <a:spcBef>
                          <a:spcPts val="0"/>
                        </a:spcBef>
                        <a:spcAft>
                          <a:spcPts val="0"/>
                        </a:spcAft>
                      </a:pPr>
                      <a:r>
                        <a:rPr lang="en-US" sz="1100" dirty="0">
                          <a:solidFill>
                            <a:schemeClr val="tx1"/>
                          </a:solidFill>
                          <a:effectLst/>
                          <a:latin typeface="Calibri" pitchFamily="34" charset="0"/>
                          <a:ea typeface="Calibri"/>
                          <a:cs typeface="Times New Roman"/>
                        </a:rPr>
                        <a:t>888.</a:t>
                      </a:r>
                      <a:r>
                        <a:rPr lang="en-US" sz="1100" baseline="0" dirty="0">
                          <a:solidFill>
                            <a:schemeClr val="tx1"/>
                          </a:solidFill>
                          <a:effectLst/>
                          <a:latin typeface="Calibri" pitchFamily="34" charset="0"/>
                          <a:ea typeface="Calibri"/>
                          <a:cs typeface="Times New Roman"/>
                        </a:rPr>
                        <a:t>598.5671</a:t>
                      </a:r>
                      <a:endParaRPr lang="en-US" sz="1100" dirty="0">
                        <a:solidFill>
                          <a:schemeClr val="tx1"/>
                        </a:solidFill>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solidFill>
                            <a:schemeClr val="tx1"/>
                          </a:solidFill>
                          <a:effectLst/>
                          <a:latin typeface="Calibri" pitchFamily="34" charset="0"/>
                          <a:ea typeface="Calibri"/>
                          <a:cs typeface="Times New Roman"/>
                        </a:rPr>
                        <a:t>60477</a:t>
                      </a:r>
                    </a:p>
                  </a:txBody>
                  <a:tcPr marL="68580" marR="68580" marT="0" marB="0" anchor="ctr"/>
                </a:tc>
                <a:tc>
                  <a:txBody>
                    <a:bodyPr/>
                    <a:lstStyle/>
                    <a:p>
                      <a:pPr marL="0" marR="0" algn="ctr">
                        <a:lnSpc>
                          <a:spcPct val="115000"/>
                        </a:lnSpc>
                        <a:spcBef>
                          <a:spcPts val="0"/>
                        </a:spcBef>
                        <a:spcAft>
                          <a:spcPts val="0"/>
                        </a:spcAft>
                      </a:pPr>
                      <a:r>
                        <a:rPr lang="en-US" sz="1100" dirty="0">
                          <a:effectLst/>
                          <a:latin typeface="Calibri" pitchFamily="34" charset="0"/>
                          <a:ea typeface="Calibri"/>
                          <a:cs typeface="Times New Roman"/>
                          <a:hlinkClick r:id="rId8"/>
                        </a:rPr>
                        <a:t>www.prudential.com/link2benefits</a:t>
                      </a:r>
                      <a:endParaRPr lang="en-US" sz="11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7"/>
                  </a:ext>
                </a:extLst>
              </a:tr>
              <a:tr h="396262">
                <a:tc>
                  <a:txBody>
                    <a:bodyPr/>
                    <a:lstStyle/>
                    <a:p>
                      <a:pPr marL="0" marR="0">
                        <a:lnSpc>
                          <a:spcPct val="115000"/>
                        </a:lnSpc>
                        <a:spcBef>
                          <a:spcPts val="0"/>
                        </a:spcBef>
                        <a:spcAft>
                          <a:spcPts val="0"/>
                        </a:spcAft>
                      </a:pPr>
                      <a:r>
                        <a:rPr lang="en-US" sz="1100" dirty="0">
                          <a:effectLst/>
                        </a:rPr>
                        <a:t>Flexible Spending Accounts (FSA)</a:t>
                      </a:r>
                      <a:endParaRPr lang="en-US" sz="16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Navia Benefits</a:t>
                      </a:r>
                      <a:endParaRPr lang="en-US" sz="1100" dirty="0">
                        <a:solidFill>
                          <a:schemeClr val="tx1"/>
                        </a:solidFill>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800.669.3539</a:t>
                      </a:r>
                      <a:endParaRPr lang="en-US" sz="1100" dirty="0">
                        <a:solidFill>
                          <a:schemeClr val="tx1"/>
                        </a:solidFill>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CIV</a:t>
                      </a:r>
                      <a:endParaRPr lang="en-US" sz="1100" dirty="0">
                        <a:solidFill>
                          <a:schemeClr val="tx1"/>
                        </a:solidFill>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9"/>
                        </a:rPr>
                        <a:t>www.employerservices</a:t>
                      </a:r>
                    </a:p>
                    <a:p>
                      <a:pPr marL="0" marR="0" algn="ctr">
                        <a:lnSpc>
                          <a:spcPct val="115000"/>
                        </a:lnSpc>
                        <a:spcBef>
                          <a:spcPts val="0"/>
                        </a:spcBef>
                        <a:spcAft>
                          <a:spcPts val="0"/>
                        </a:spcAft>
                      </a:pPr>
                      <a:r>
                        <a:rPr lang="en-US" sz="1100" dirty="0">
                          <a:effectLst/>
                          <a:hlinkClick r:id="rId9"/>
                        </a:rPr>
                        <a:t>@naviabenefits.com</a:t>
                      </a:r>
                      <a:endParaRPr lang="en-US" sz="11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6"/>
                  </a:ext>
                </a:extLst>
              </a:tr>
              <a:tr h="396262">
                <a:tc>
                  <a:txBody>
                    <a:bodyPr/>
                    <a:lstStyle/>
                    <a:p>
                      <a:pPr marL="0" marR="0">
                        <a:lnSpc>
                          <a:spcPct val="115000"/>
                        </a:lnSpc>
                        <a:spcBef>
                          <a:spcPts val="0"/>
                        </a:spcBef>
                        <a:spcAft>
                          <a:spcPts val="0"/>
                        </a:spcAft>
                      </a:pPr>
                      <a:r>
                        <a:rPr lang="en-US" sz="1100" dirty="0">
                          <a:effectLst/>
                        </a:rPr>
                        <a:t>Commuter Benefits</a:t>
                      </a:r>
                      <a:endParaRPr lang="en-US" sz="16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 Clipper</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877.878.8883</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N/A</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10"/>
                        </a:rPr>
                        <a:t>https://www.clippercard.com</a:t>
                      </a:r>
                      <a:endParaRPr lang="en-US" sz="16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09"/>
                  </a:ext>
                </a:extLst>
              </a:tr>
              <a:tr h="396262">
                <a:tc>
                  <a:txBody>
                    <a:bodyPr/>
                    <a:lstStyle/>
                    <a:p>
                      <a:pPr marL="0" marR="0">
                        <a:lnSpc>
                          <a:spcPct val="115000"/>
                        </a:lnSpc>
                        <a:spcBef>
                          <a:spcPts val="0"/>
                        </a:spcBef>
                        <a:spcAft>
                          <a:spcPts val="0"/>
                        </a:spcAft>
                      </a:pPr>
                      <a:r>
                        <a:rPr lang="en-US" sz="1100" dirty="0">
                          <a:effectLst/>
                        </a:rPr>
                        <a:t>Employee Assistance Program (EAP) </a:t>
                      </a:r>
                      <a:endParaRPr lang="en-US" sz="1100" b="1" dirty="0">
                        <a:effectLst/>
                        <a:latin typeface="Calibri" pitchFamily="34" charset="0"/>
                      </a:endParaRPr>
                    </a:p>
                  </a:txBody>
                  <a:tcPr marL="68580" marR="68580" marT="0" marB="0" anchor="ctr"/>
                </a:tc>
                <a:tc>
                  <a:txBody>
                    <a:bodyPr/>
                    <a:lstStyle/>
                    <a:p>
                      <a:pPr marL="0" marR="0" algn="ctr">
                        <a:lnSpc>
                          <a:spcPct val="115000"/>
                        </a:lnSpc>
                        <a:spcBef>
                          <a:spcPts val="0"/>
                        </a:spcBef>
                        <a:spcAft>
                          <a:spcPts val="0"/>
                        </a:spcAft>
                      </a:pPr>
                      <a:r>
                        <a:rPr lang="en-US" sz="1100" dirty="0">
                          <a:effectLst/>
                        </a:rPr>
                        <a:t>Optum </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866.</a:t>
                      </a:r>
                      <a:r>
                        <a:rPr lang="en-US" sz="1100" kern="1200" dirty="0">
                          <a:solidFill>
                            <a:schemeClr val="dk1"/>
                          </a:solidFill>
                          <a:effectLst/>
                          <a:latin typeface="+mn-lt"/>
                          <a:ea typeface="+mn-ea"/>
                          <a:cs typeface="+mn-cs"/>
                        </a:rPr>
                        <a:t>598.4758</a:t>
                      </a:r>
                    </a:p>
                  </a:txBody>
                  <a:tcPr marL="68580" marR="68580" marT="0" marB="0" anchor="ctr"/>
                </a:tc>
                <a:tc>
                  <a:txBody>
                    <a:bodyPr/>
                    <a:lstStyle/>
                    <a:p>
                      <a:pPr marL="0" marR="0" algn="ctr">
                        <a:lnSpc>
                          <a:spcPct val="115000"/>
                        </a:lnSpc>
                        <a:spcBef>
                          <a:spcPts val="0"/>
                        </a:spcBef>
                        <a:spcAft>
                          <a:spcPts val="0"/>
                        </a:spcAft>
                      </a:pPr>
                      <a:r>
                        <a:rPr lang="en-US" sz="1100" dirty="0">
                          <a:effectLst/>
                        </a:rPr>
                        <a:t>195</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11"/>
                        </a:rPr>
                        <a:t>www.liveandworkwell.com</a:t>
                      </a:r>
                      <a:endParaRPr lang="en-US" sz="1100" dirty="0">
                        <a:effectLst/>
                      </a:endParaRPr>
                    </a:p>
                    <a:p>
                      <a:pPr marL="0" marR="0" algn="ctr">
                        <a:lnSpc>
                          <a:spcPct val="115000"/>
                        </a:lnSpc>
                        <a:spcBef>
                          <a:spcPts val="0"/>
                        </a:spcBef>
                        <a:spcAft>
                          <a:spcPts val="0"/>
                        </a:spcAft>
                      </a:pPr>
                      <a:r>
                        <a:rPr lang="en-US" sz="1100" dirty="0">
                          <a:effectLst/>
                        </a:rPr>
                        <a:t>Access Code:</a:t>
                      </a:r>
                      <a:r>
                        <a:rPr lang="en-US" sz="1100" baseline="0" dirty="0">
                          <a:effectLst/>
                        </a:rPr>
                        <a:t> 00195</a:t>
                      </a:r>
                      <a:endParaRPr lang="en-US" sz="1600" dirty="0">
                        <a:effectLst/>
                        <a:latin typeface="Calibri" pitchFamily="34" charset="0"/>
                        <a:ea typeface="Calibri"/>
                        <a:cs typeface="Times New Roman"/>
                      </a:endParaRPr>
                    </a:p>
                  </a:txBody>
                  <a:tcPr marL="68580" marR="68580" marT="0" marB="0"/>
                </a:tc>
                <a:extLst>
                  <a:ext uri="{0D108BD9-81ED-4DB2-BD59-A6C34878D82A}">
                    <a16:rowId xmlns:a16="http://schemas.microsoft.com/office/drawing/2014/main" val="10010"/>
                  </a:ext>
                </a:extLst>
              </a:tr>
              <a:tr h="411058">
                <a:tc>
                  <a:txBody>
                    <a:bodyPr/>
                    <a:lstStyle/>
                    <a:p>
                      <a:pPr marL="0" marR="0">
                        <a:lnSpc>
                          <a:spcPct val="115000"/>
                        </a:lnSpc>
                        <a:spcBef>
                          <a:spcPts val="0"/>
                        </a:spcBef>
                        <a:spcAft>
                          <a:spcPts val="0"/>
                        </a:spcAft>
                      </a:pPr>
                      <a:r>
                        <a:rPr lang="en-US" sz="1100" kern="1200" dirty="0">
                          <a:solidFill>
                            <a:schemeClr val="dk1"/>
                          </a:solidFill>
                          <a:effectLst/>
                          <a:latin typeface="+mn-lt"/>
                          <a:ea typeface="+mn-ea"/>
                          <a:cs typeface="+mn-cs"/>
                        </a:rPr>
                        <a:t>ID Theft Protection</a:t>
                      </a:r>
                    </a:p>
                  </a:txBody>
                  <a:tcPr marL="68580" marR="68580" marT="0" marB="0" anchor="ctr"/>
                </a:tc>
                <a:tc>
                  <a:txBody>
                    <a:bodyPr/>
                    <a:lstStyle/>
                    <a:p>
                      <a:pPr marL="0" marR="0" algn="ctr">
                        <a:lnSpc>
                          <a:spcPct val="115000"/>
                        </a:lnSpc>
                        <a:spcBef>
                          <a:spcPts val="0"/>
                        </a:spcBef>
                        <a:spcAft>
                          <a:spcPts val="0"/>
                        </a:spcAft>
                      </a:pPr>
                      <a:r>
                        <a:rPr lang="en-US" sz="1100" kern="1200" dirty="0" err="1">
                          <a:solidFill>
                            <a:schemeClr val="dk1"/>
                          </a:solidFill>
                          <a:effectLst/>
                          <a:latin typeface="+mn-lt"/>
                          <a:ea typeface="+mn-ea"/>
                          <a:cs typeface="+mn-cs"/>
                        </a:rPr>
                        <a:t>InfoArmor</a:t>
                      </a:r>
                      <a:endParaRPr lang="en-US" sz="1100" kern="1200" dirty="0">
                        <a:solidFill>
                          <a:schemeClr val="dk1"/>
                        </a:solidFill>
                        <a:effectLst/>
                        <a:latin typeface="+mn-lt"/>
                        <a:ea typeface="+mn-ea"/>
                        <a:cs typeface="+mn-cs"/>
                      </a:endParaRPr>
                    </a:p>
                  </a:txBody>
                  <a:tcPr marL="68580" marR="68580" marT="0" marB="0" anchor="ctr"/>
                </a:tc>
                <a:tc>
                  <a:txBody>
                    <a:bodyPr/>
                    <a:lstStyle/>
                    <a:p>
                      <a:pPr marL="0" marR="0" algn="ctr">
                        <a:lnSpc>
                          <a:spcPct val="115000"/>
                        </a:lnSpc>
                        <a:spcBef>
                          <a:spcPts val="0"/>
                        </a:spcBef>
                        <a:spcAft>
                          <a:spcPts val="0"/>
                        </a:spcAft>
                      </a:pPr>
                      <a:r>
                        <a:rPr lang="en-US" sz="1100" kern="1200" dirty="0">
                          <a:solidFill>
                            <a:schemeClr val="dk1"/>
                          </a:solidFill>
                          <a:effectLst/>
                          <a:latin typeface="+mn-lt"/>
                          <a:ea typeface="+mn-ea"/>
                          <a:cs typeface="+mn-cs"/>
                        </a:rPr>
                        <a:t>800.789.2720</a:t>
                      </a:r>
                    </a:p>
                  </a:txBody>
                  <a:tcPr marL="68580" marR="68580" marT="0" marB="0" anchor="ctr"/>
                </a:tc>
                <a:tc>
                  <a:txBody>
                    <a:bodyPr/>
                    <a:lstStyle/>
                    <a:p>
                      <a:pPr marL="0" marR="0" algn="ctr">
                        <a:lnSpc>
                          <a:spcPct val="115000"/>
                        </a:lnSpc>
                        <a:spcBef>
                          <a:spcPts val="0"/>
                        </a:spcBef>
                        <a:spcAft>
                          <a:spcPts val="0"/>
                        </a:spcAft>
                      </a:pPr>
                      <a:r>
                        <a:rPr lang="en-US" sz="1100" dirty="0">
                          <a:effectLst/>
                          <a:latin typeface="Calibri" pitchFamily="34" charset="0"/>
                          <a:ea typeface="Calibri"/>
                          <a:cs typeface="Times New Roman"/>
                        </a:rPr>
                        <a:t>N/A</a:t>
                      </a:r>
                    </a:p>
                  </a:txBody>
                  <a:tcPr marL="68580" marR="68580" marT="0" marB="0" anchor="ctr"/>
                </a:tc>
                <a:tc>
                  <a:txBody>
                    <a:bodyPr/>
                    <a:lstStyle/>
                    <a:p>
                      <a:pPr marL="0" marR="0" algn="ctr">
                        <a:lnSpc>
                          <a:spcPct val="115000"/>
                        </a:lnSpc>
                        <a:spcBef>
                          <a:spcPts val="0"/>
                        </a:spcBef>
                        <a:spcAft>
                          <a:spcPts val="0"/>
                        </a:spcAft>
                      </a:pPr>
                      <a:r>
                        <a:rPr lang="en-US" sz="1100" dirty="0">
                          <a:effectLst/>
                          <a:hlinkClick r:id="rId12"/>
                        </a:rPr>
                        <a:t>www.infoarmor.com</a:t>
                      </a:r>
                      <a:endParaRPr lang="en-US" sz="1100" dirty="0">
                        <a:effectLst/>
                      </a:endParaRPr>
                    </a:p>
                  </a:txBody>
                  <a:tcPr marL="68580" marR="68580" marT="0" marB="0" anchor="ctr"/>
                </a:tc>
                <a:extLst>
                  <a:ext uri="{0D108BD9-81ED-4DB2-BD59-A6C34878D82A}">
                    <a16:rowId xmlns:a16="http://schemas.microsoft.com/office/drawing/2014/main" val="10011"/>
                  </a:ext>
                </a:extLst>
              </a:tr>
              <a:tr h="441277">
                <a:tc>
                  <a:txBody>
                    <a:bodyPr/>
                    <a:lstStyle/>
                    <a:p>
                      <a:pPr marL="0" marR="0">
                        <a:lnSpc>
                          <a:spcPct val="115000"/>
                        </a:lnSpc>
                        <a:spcBef>
                          <a:spcPts val="0"/>
                        </a:spcBef>
                        <a:spcAft>
                          <a:spcPts val="0"/>
                        </a:spcAft>
                      </a:pPr>
                      <a:r>
                        <a:rPr lang="en-US" sz="1100" kern="1200" dirty="0">
                          <a:solidFill>
                            <a:schemeClr val="dk1"/>
                          </a:solidFill>
                          <a:effectLst/>
                          <a:latin typeface="+mn-lt"/>
                          <a:ea typeface="+mn-ea"/>
                          <a:cs typeface="+mn-cs"/>
                        </a:rPr>
                        <a:t>Pet Insurance</a:t>
                      </a:r>
                    </a:p>
                  </a:txBody>
                  <a:tcPr marL="68580" marR="68580" marT="0" marB="0" anchor="ctr"/>
                </a:tc>
                <a:tc>
                  <a:txBody>
                    <a:bodyPr/>
                    <a:lstStyle/>
                    <a:p>
                      <a:pPr marL="0" marR="0" algn="ctr">
                        <a:lnSpc>
                          <a:spcPct val="115000"/>
                        </a:lnSpc>
                        <a:spcBef>
                          <a:spcPts val="0"/>
                        </a:spcBef>
                        <a:spcAft>
                          <a:spcPts val="0"/>
                        </a:spcAft>
                      </a:pPr>
                      <a:r>
                        <a:rPr lang="en-US" sz="1100" kern="1200" dirty="0">
                          <a:solidFill>
                            <a:schemeClr val="dk1"/>
                          </a:solidFill>
                          <a:effectLst/>
                          <a:latin typeface="+mn-lt"/>
                          <a:ea typeface="+mn-ea"/>
                          <a:cs typeface="+mn-cs"/>
                        </a:rPr>
                        <a:t>Nationwide</a:t>
                      </a:r>
                    </a:p>
                  </a:txBody>
                  <a:tcPr marL="68580" marR="68580" marT="0" marB="0" anchor="ctr"/>
                </a:tc>
                <a:tc>
                  <a:txBody>
                    <a:bodyPr/>
                    <a:lstStyle/>
                    <a:p>
                      <a:pPr marL="0" marR="0" algn="ctr">
                        <a:lnSpc>
                          <a:spcPct val="115000"/>
                        </a:lnSpc>
                        <a:spcBef>
                          <a:spcPts val="0"/>
                        </a:spcBef>
                        <a:spcAft>
                          <a:spcPts val="0"/>
                        </a:spcAft>
                      </a:pPr>
                      <a:r>
                        <a:rPr lang="en-US" sz="1100" kern="1200" dirty="0">
                          <a:solidFill>
                            <a:schemeClr val="dk1"/>
                          </a:solidFill>
                          <a:effectLst/>
                          <a:latin typeface="+mn-lt"/>
                          <a:ea typeface="+mn-ea"/>
                          <a:cs typeface="+mn-cs"/>
                        </a:rPr>
                        <a:t> 888.899.4874 </a:t>
                      </a:r>
                    </a:p>
                  </a:txBody>
                  <a:tcPr marL="68580" marR="68580" marT="0" marB="0" anchor="ctr"/>
                </a:tc>
                <a:tc>
                  <a:txBody>
                    <a:bodyPr/>
                    <a:lstStyle/>
                    <a:p>
                      <a:pPr marL="0" marR="0" algn="ctr">
                        <a:lnSpc>
                          <a:spcPct val="115000"/>
                        </a:lnSpc>
                        <a:spcBef>
                          <a:spcPts val="0"/>
                        </a:spcBef>
                        <a:spcAft>
                          <a:spcPts val="0"/>
                        </a:spcAft>
                      </a:pPr>
                      <a:r>
                        <a:rPr lang="en-US" sz="1100" dirty="0">
                          <a:effectLst/>
                          <a:latin typeface="Calibri" pitchFamily="34" charset="0"/>
                          <a:ea typeface="Calibri"/>
                          <a:cs typeface="Times New Roman"/>
                        </a:rPr>
                        <a:t>N/A</a:t>
                      </a:r>
                    </a:p>
                  </a:txBody>
                  <a:tcPr marL="68580" marR="68580" marT="0" marB="0" anchor="ctr"/>
                </a:tc>
                <a:tc>
                  <a:txBody>
                    <a:bodyPr/>
                    <a:lstStyle/>
                    <a:p>
                      <a:pPr marL="0" marR="0" algn="ctr">
                        <a:lnSpc>
                          <a:spcPct val="115000"/>
                        </a:lnSpc>
                        <a:spcBef>
                          <a:spcPts val="0"/>
                        </a:spcBef>
                        <a:spcAft>
                          <a:spcPts val="0"/>
                        </a:spcAft>
                      </a:pPr>
                      <a:r>
                        <a:rPr lang="en-US" sz="1100" kern="1200" dirty="0">
                          <a:solidFill>
                            <a:schemeClr val="dk1"/>
                          </a:solidFill>
                          <a:effectLst/>
                          <a:latin typeface="+mn-lt"/>
                          <a:ea typeface="+mn-ea"/>
                          <a:cs typeface="+mn-cs"/>
                          <a:hlinkClick r:id="rId13"/>
                        </a:rPr>
                        <a:t>www.petinsurance.com</a:t>
                      </a:r>
                      <a:endParaRPr lang="en-US" sz="11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013"/>
                  </a:ext>
                </a:extLst>
              </a:tr>
              <a:tr h="457200">
                <a:tc>
                  <a:txBody>
                    <a:bodyPr/>
                    <a:lstStyle/>
                    <a:p>
                      <a:pPr marL="0" marR="0">
                        <a:lnSpc>
                          <a:spcPct val="115000"/>
                        </a:lnSpc>
                        <a:spcBef>
                          <a:spcPts val="0"/>
                        </a:spcBef>
                        <a:spcAft>
                          <a:spcPts val="0"/>
                        </a:spcAft>
                      </a:pPr>
                      <a:r>
                        <a:rPr lang="en-US" sz="1100" kern="1200" dirty="0">
                          <a:solidFill>
                            <a:schemeClr val="dk1"/>
                          </a:solidFill>
                          <a:effectLst/>
                          <a:latin typeface="+mn-lt"/>
                          <a:ea typeface="+mn-ea"/>
                          <a:cs typeface="+mn-cs"/>
                        </a:rPr>
                        <a:t>Group Accident, Critical Illness, and Hospital Indemnity</a:t>
                      </a:r>
                    </a:p>
                  </a:txBody>
                  <a:tcPr marL="68580" marR="68580" marT="0" marB="0" anchor="ctr"/>
                </a:tc>
                <a:tc>
                  <a:txBody>
                    <a:bodyPr/>
                    <a:lstStyle/>
                    <a:p>
                      <a:pPr marL="0" marR="0" algn="ctr">
                        <a:lnSpc>
                          <a:spcPct val="115000"/>
                        </a:lnSpc>
                        <a:spcBef>
                          <a:spcPts val="0"/>
                        </a:spcBef>
                        <a:spcAft>
                          <a:spcPts val="0"/>
                        </a:spcAft>
                      </a:pPr>
                      <a:r>
                        <a:rPr lang="en-US" sz="1100" kern="1200" dirty="0">
                          <a:solidFill>
                            <a:schemeClr val="dk1"/>
                          </a:solidFill>
                          <a:effectLst/>
                          <a:latin typeface="+mn-lt"/>
                          <a:ea typeface="+mn-ea"/>
                          <a:cs typeface="+mn-cs"/>
                        </a:rPr>
                        <a:t>UNUM</a:t>
                      </a:r>
                    </a:p>
                  </a:txBody>
                  <a:tcPr marL="68580" marR="68580" marT="0" marB="0" anchor="ctr"/>
                </a:tc>
                <a:tc>
                  <a:txBody>
                    <a:bodyPr/>
                    <a:lstStyle/>
                    <a:p>
                      <a:pPr marL="0" marR="0" algn="ctr">
                        <a:lnSpc>
                          <a:spcPct val="115000"/>
                        </a:lnSpc>
                        <a:spcBef>
                          <a:spcPts val="0"/>
                        </a:spcBef>
                        <a:spcAft>
                          <a:spcPts val="0"/>
                        </a:spcAft>
                      </a:pPr>
                      <a:r>
                        <a:rPr lang="en-US" sz="1100" kern="1200" dirty="0">
                          <a:solidFill>
                            <a:schemeClr val="dk1"/>
                          </a:solidFill>
                          <a:effectLst/>
                          <a:latin typeface="+mn-lt"/>
                          <a:ea typeface="+mn-ea"/>
                          <a:cs typeface="+mn-cs"/>
                        </a:rPr>
                        <a:t>866.679.3054</a:t>
                      </a:r>
                    </a:p>
                  </a:txBody>
                  <a:tcPr marL="68580" marR="68580" marT="0" marB="0" anchor="ctr"/>
                </a:tc>
                <a:tc>
                  <a:txBody>
                    <a:bodyPr/>
                    <a:lstStyle/>
                    <a:p>
                      <a:pPr marL="0" marR="0" algn="ctr">
                        <a:lnSpc>
                          <a:spcPct val="115000"/>
                        </a:lnSpc>
                        <a:spcBef>
                          <a:spcPts val="0"/>
                        </a:spcBef>
                        <a:spcAft>
                          <a:spcPts val="0"/>
                        </a:spcAft>
                      </a:pPr>
                      <a:r>
                        <a:rPr lang="en-US" sz="1100" dirty="0">
                          <a:effectLst/>
                          <a:latin typeface="Calibri" pitchFamily="34" charset="0"/>
                          <a:ea typeface="Calibri"/>
                          <a:cs typeface="Times New Roman"/>
                        </a:rPr>
                        <a:t>N/A</a:t>
                      </a:r>
                    </a:p>
                  </a:txBody>
                  <a:tcPr marL="68580" marR="68580" marT="0" marB="0" anchor="ctr"/>
                </a:tc>
                <a:tc>
                  <a:txBody>
                    <a:bodyPr/>
                    <a:lstStyle/>
                    <a:p>
                      <a:pPr marL="0" marR="0" algn="ctr">
                        <a:lnSpc>
                          <a:spcPct val="115000"/>
                        </a:lnSpc>
                        <a:spcBef>
                          <a:spcPts val="0"/>
                        </a:spcBef>
                        <a:spcAft>
                          <a:spcPts val="0"/>
                        </a:spcAft>
                      </a:pPr>
                      <a:r>
                        <a:rPr lang="en-US" sz="1100" dirty="0">
                          <a:effectLst/>
                          <a:hlinkClick r:id="rId14"/>
                        </a:rPr>
                        <a:t>www.unum.com</a:t>
                      </a:r>
                      <a:endParaRPr lang="en-US" sz="1100" dirty="0">
                        <a:effectLst/>
                      </a:endParaRPr>
                    </a:p>
                  </a:txBody>
                  <a:tcPr marL="68580" marR="68580" marT="0" marB="0" anchor="ctr"/>
                </a:tc>
                <a:extLst>
                  <a:ext uri="{0D108BD9-81ED-4DB2-BD59-A6C34878D82A}">
                    <a16:rowId xmlns:a16="http://schemas.microsoft.com/office/drawing/2014/main" val="10015"/>
                  </a:ext>
                </a:extLst>
              </a:tr>
              <a:tr h="540503">
                <a:tc>
                  <a:txBody>
                    <a:bodyPr/>
                    <a:lstStyle/>
                    <a:p>
                      <a:pPr marL="0" marR="0">
                        <a:lnSpc>
                          <a:spcPct val="115000"/>
                        </a:lnSpc>
                        <a:spcBef>
                          <a:spcPts val="0"/>
                        </a:spcBef>
                        <a:spcAft>
                          <a:spcPts val="0"/>
                        </a:spcAft>
                      </a:pPr>
                      <a:r>
                        <a:rPr lang="en-US" sz="1100" dirty="0">
                          <a:effectLst/>
                        </a:rPr>
                        <a:t>401(k) Retirement Savings Plan</a:t>
                      </a:r>
                      <a:endParaRPr lang="en-US" sz="16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Empower </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888.411.4015 </a:t>
                      </a:r>
                      <a:endParaRPr lang="en-US" sz="16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N/A</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hlinkClick r:id="rId15"/>
                        </a:rPr>
                        <a:t>www.empower-retirement.com/participant</a:t>
                      </a:r>
                      <a:endParaRPr lang="en-US" sz="1100" dirty="0">
                        <a:effectLst/>
                      </a:endParaRPr>
                    </a:p>
                  </a:txBody>
                  <a:tcPr marL="68580" marR="68580" marT="0" marB="0" anchor="ctr"/>
                </a:tc>
                <a:extLst>
                  <a:ext uri="{0D108BD9-81ED-4DB2-BD59-A6C34878D82A}">
                    <a16:rowId xmlns:a16="http://schemas.microsoft.com/office/drawing/2014/main" val="10012"/>
                  </a:ext>
                </a:extLst>
              </a:tr>
              <a:tr h="396262">
                <a:tc>
                  <a:txBody>
                    <a:bodyPr/>
                    <a:lstStyle/>
                    <a:p>
                      <a:pPr marL="0" marR="0">
                        <a:lnSpc>
                          <a:spcPct val="115000"/>
                        </a:lnSpc>
                        <a:spcBef>
                          <a:spcPts val="0"/>
                        </a:spcBef>
                        <a:spcAft>
                          <a:spcPts val="0"/>
                        </a:spcAft>
                      </a:pPr>
                      <a:r>
                        <a:rPr lang="en-US" sz="1100" dirty="0">
                          <a:effectLst/>
                        </a:rPr>
                        <a:t>COBRA</a:t>
                      </a:r>
                      <a:endParaRPr lang="en-US" sz="1100" b="1"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err="1">
                          <a:effectLst/>
                        </a:rPr>
                        <a:t>Navia</a:t>
                      </a:r>
                      <a:r>
                        <a:rPr lang="en-US" sz="1100" baseline="0" dirty="0">
                          <a:effectLst/>
                        </a:rPr>
                        <a:t> Benefits</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800.669.3539</a:t>
                      </a:r>
                      <a:endParaRPr lang="en-US" sz="1100" dirty="0">
                        <a:solidFill>
                          <a:schemeClr val="tx1"/>
                        </a:solidFill>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100" dirty="0">
                          <a:effectLst/>
                        </a:rPr>
                        <a:t>N/A</a:t>
                      </a:r>
                      <a:endParaRPr lang="en-US" sz="1100" dirty="0">
                        <a:effectLst/>
                        <a:latin typeface="Calibri" pitchFamily="34" charset="0"/>
                        <a:ea typeface="Calibri"/>
                        <a:cs typeface="Times New Roman"/>
                      </a:endParaRPr>
                    </a:p>
                  </a:txBody>
                  <a:tcPr marL="68580" marR="68580" marT="0" marB="0" anchor="ctr"/>
                </a:tc>
                <a:tc>
                  <a:txBody>
                    <a:bodyPr/>
                    <a:lstStyle/>
                    <a:p>
                      <a:pPr marL="0" marR="0" algn="ctr">
                        <a:lnSpc>
                          <a:spcPct val="115000"/>
                        </a:lnSpc>
                        <a:spcBef>
                          <a:spcPts val="0"/>
                        </a:spcBef>
                        <a:spcAft>
                          <a:spcPts val="0"/>
                        </a:spcAft>
                      </a:pPr>
                      <a:endParaRPr lang="en-US" sz="1100" dirty="0">
                        <a:effectLst/>
                        <a:latin typeface="Calibri" pitchFamily="34" charset="0"/>
                        <a:ea typeface="Calibri"/>
                        <a:cs typeface="Times New Roman"/>
                      </a:endParaRPr>
                    </a:p>
                  </a:txBody>
                  <a:tcPr marL="68580" marR="68580" marT="0" marB="0" anchor="ctr"/>
                </a:tc>
                <a:extLst>
                  <a:ext uri="{0D108BD9-81ED-4DB2-BD59-A6C34878D82A}">
                    <a16:rowId xmlns:a16="http://schemas.microsoft.com/office/drawing/2014/main" val="10014"/>
                  </a:ext>
                </a:extLst>
              </a:tr>
            </a:tbl>
          </a:graphicData>
        </a:graphic>
      </p:graphicFrame>
      <p:sp>
        <p:nvSpPr>
          <p:cNvPr id="12" name="object 15"/>
          <p:cNvSpPr txBox="1"/>
          <p:nvPr/>
        </p:nvSpPr>
        <p:spPr>
          <a:xfrm>
            <a:off x="533400" y="9579719"/>
            <a:ext cx="141605" cy="138499"/>
          </a:xfrm>
          <a:prstGeom prst="rect">
            <a:avLst/>
          </a:prstGeom>
        </p:spPr>
        <p:txBody>
          <a:bodyPr vert="horz" wrap="square" lIns="0" tIns="0" rIns="0" bIns="0" rtlCol="0">
            <a:spAutoFit/>
          </a:bodyPr>
          <a:lstStyle/>
          <a:p>
            <a:pPr marL="12700">
              <a:lnSpc>
                <a:spcPct val="100000"/>
              </a:lnSpc>
            </a:pPr>
            <a:r>
              <a:rPr lang="en-US" sz="900" dirty="0">
                <a:solidFill>
                  <a:srgbClr val="3A75C4"/>
                </a:solidFill>
                <a:latin typeface="Calibri"/>
                <a:cs typeface="Calibri"/>
              </a:rPr>
              <a:t>2</a:t>
            </a:r>
            <a:endParaRPr sz="900" dirty="0">
              <a:solidFill>
                <a:srgbClr val="3A75C4"/>
              </a:solidFill>
              <a:latin typeface="Calibri"/>
              <a:cs typeface="Calibri"/>
            </a:endParaRPr>
          </a:p>
        </p:txBody>
      </p:sp>
      <p:sp>
        <p:nvSpPr>
          <p:cNvPr id="18" name="Rectangle 17">
            <a:extLst>
              <a:ext uri="{FF2B5EF4-FFF2-40B4-BE49-F238E27FC236}">
                <a16:creationId xmlns:a16="http://schemas.microsoft.com/office/drawing/2014/main" id="{F88A936C-D4E9-4428-85B1-DFEB857BE7E1}"/>
              </a:ext>
            </a:extLst>
          </p:cNvPr>
          <p:cNvSpPr/>
          <p:nvPr/>
        </p:nvSpPr>
        <p:spPr>
          <a:xfrm>
            <a:off x="304800" y="8031678"/>
            <a:ext cx="3429000" cy="1810752"/>
          </a:xfrm>
          <a:prstGeom prst="rect">
            <a:avLst/>
          </a:prstGeom>
          <a:solidFill>
            <a:schemeClr val="accent2">
              <a:lumMod val="20000"/>
              <a:lumOff val="80000"/>
            </a:schemeClr>
          </a:solidFill>
        </p:spPr>
        <p:txBody>
          <a:bodyPr wrap="square">
            <a:spAutoFit/>
          </a:bodyPr>
          <a:lstStyle/>
          <a:p>
            <a:pPr lvl="0" eaLnBrk="0" fontAlgn="auto" hangingPunct="0">
              <a:spcAft>
                <a:spcPts val="800"/>
              </a:spcAft>
              <a:defRPr/>
            </a:pPr>
            <a:r>
              <a:rPr lang="en-US" sz="1600" b="1" dirty="0">
                <a:solidFill>
                  <a:srgbClr val="F6A122"/>
                </a:solidFill>
                <a:cs typeface="+mn-cs"/>
              </a:rPr>
              <a:t>Questions Regarding Your Benefits</a:t>
            </a:r>
          </a:p>
          <a:p>
            <a:pPr lvl="0">
              <a:lnSpc>
                <a:spcPct val="115000"/>
              </a:lnSpc>
              <a:spcBef>
                <a:spcPts val="0"/>
              </a:spcBef>
              <a:spcAft>
                <a:spcPts val="0"/>
              </a:spcAft>
            </a:pPr>
            <a:r>
              <a:rPr lang="en-US" sz="1000" dirty="0">
                <a:solidFill>
                  <a:prstClr val="black"/>
                </a:solidFill>
                <a:cs typeface="Times New Roman" pitchFamily="18" charset="0"/>
              </a:rPr>
              <a:t>CSE’s Benefits Broker, Willis Towers Watson, </a:t>
            </a:r>
            <a:r>
              <a:rPr lang="en-US" sz="1000" spc="-10" dirty="0">
                <a:solidFill>
                  <a:prstClr val="black"/>
                </a:solidFill>
                <a:latin typeface="Calibri"/>
                <a:cs typeface="Calibri"/>
              </a:rPr>
              <a:t>offers assistance in helping you understand your  benefit coverage,  provides guidance on how/when to add dependents to your plan(s), how to process a claim , where to find a doctor in the network, and assists with other questions surrounding your benefits.</a:t>
            </a:r>
            <a:r>
              <a:rPr lang="en-US" sz="1000" dirty="0">
                <a:solidFill>
                  <a:prstClr val="black"/>
                </a:solidFill>
                <a:cs typeface="Times New Roman" pitchFamily="18" charset="0"/>
              </a:rPr>
              <a:t> </a:t>
            </a:r>
          </a:p>
          <a:p>
            <a:pPr lvl="0" algn="ctr">
              <a:lnSpc>
                <a:spcPct val="115000"/>
              </a:lnSpc>
              <a:spcBef>
                <a:spcPts val="0"/>
              </a:spcBef>
              <a:spcAft>
                <a:spcPts val="0"/>
              </a:spcAft>
            </a:pPr>
            <a:r>
              <a:rPr lang="en-US" sz="1000" dirty="0">
                <a:solidFill>
                  <a:prstClr val="black"/>
                </a:solidFill>
                <a:cs typeface="Times New Roman" pitchFamily="18" charset="0"/>
              </a:rPr>
              <a:t>Call: </a:t>
            </a:r>
            <a:r>
              <a:rPr lang="en-US" sz="1000" dirty="0">
                <a:solidFill>
                  <a:prstClr val="black"/>
                </a:solidFill>
              </a:rPr>
              <a:t>(866) 243-1760 or email</a:t>
            </a:r>
            <a:endParaRPr lang="en-US" sz="1000" dirty="0">
              <a:solidFill>
                <a:prstClr val="black"/>
              </a:solidFill>
              <a:ea typeface="Calibri"/>
              <a:cs typeface="Times New Roman"/>
            </a:endParaRPr>
          </a:p>
          <a:p>
            <a:pPr lvl="0" algn="ctr"/>
            <a:r>
              <a:rPr lang="en-US" sz="1000" spc="-10" dirty="0">
                <a:solidFill>
                  <a:prstClr val="black"/>
                </a:solidFill>
                <a:latin typeface="Calibri"/>
                <a:cs typeface="Calibri"/>
                <a:hlinkClick r:id="rId16"/>
              </a:rPr>
              <a:t>CSEbenefitshelpline@willistowerswatson.com</a:t>
            </a:r>
            <a:r>
              <a:rPr lang="en-US" sz="1000" spc="-10" dirty="0">
                <a:solidFill>
                  <a:prstClr val="black"/>
                </a:solidFill>
                <a:latin typeface="Calibri"/>
                <a:cs typeface="Calibri"/>
              </a:rPr>
              <a:t>. </a:t>
            </a:r>
          </a:p>
          <a:p>
            <a:pPr lvl="0"/>
            <a:endParaRPr lang="en-US" sz="1000" spc="-10" dirty="0">
              <a:solidFill>
                <a:prstClr val="black"/>
              </a:solidFill>
              <a:latin typeface="Calibri"/>
              <a:cs typeface="Calibri"/>
            </a:endParaRPr>
          </a:p>
        </p:txBody>
      </p:sp>
      <p:sp>
        <p:nvSpPr>
          <p:cNvPr id="6" name="Rectangle 5">
            <a:extLst>
              <a:ext uri="{FF2B5EF4-FFF2-40B4-BE49-F238E27FC236}">
                <a16:creationId xmlns:a16="http://schemas.microsoft.com/office/drawing/2014/main" id="{F88A936C-D4E9-4428-85B1-DFEB857BE7E1}"/>
              </a:ext>
            </a:extLst>
          </p:cNvPr>
          <p:cNvSpPr/>
          <p:nvPr/>
        </p:nvSpPr>
        <p:spPr>
          <a:xfrm>
            <a:off x="3892138" y="8031678"/>
            <a:ext cx="3651662" cy="1323439"/>
          </a:xfrm>
          <a:prstGeom prst="rect">
            <a:avLst/>
          </a:prstGeom>
          <a:solidFill>
            <a:schemeClr val="accent2">
              <a:lumMod val="20000"/>
              <a:lumOff val="80000"/>
            </a:schemeClr>
          </a:solidFill>
        </p:spPr>
        <p:txBody>
          <a:bodyPr wrap="square">
            <a:spAutoFit/>
          </a:bodyPr>
          <a:lstStyle/>
          <a:p>
            <a:pPr lvl="0" eaLnBrk="0" fontAlgn="auto" hangingPunct="0">
              <a:spcAft>
                <a:spcPts val="800"/>
              </a:spcAft>
              <a:defRPr/>
            </a:pPr>
            <a:r>
              <a:rPr lang="en-US" sz="1600" b="1" dirty="0">
                <a:solidFill>
                  <a:srgbClr val="F6A122"/>
                </a:solidFill>
                <a:cs typeface="+mn-cs"/>
              </a:rPr>
              <a:t>If you have Medicare or will become eligible for Medicare in the next 12 months, a federal law gives you more choices about your prescription drug coverage. </a:t>
            </a:r>
            <a:r>
              <a:rPr lang="en-US" sz="1600" b="1" u="sng" dirty="0">
                <a:solidFill>
                  <a:srgbClr val="F6A122"/>
                </a:solidFill>
                <a:cs typeface="+mn-cs"/>
              </a:rPr>
              <a:t>Please see page 19</a:t>
            </a:r>
            <a:r>
              <a:rPr lang="en-US" sz="1600" b="1" dirty="0">
                <a:solidFill>
                  <a:srgbClr val="F6A122"/>
                </a:solidFill>
                <a:cs typeface="+mn-cs"/>
              </a:rPr>
              <a:t>.</a:t>
            </a:r>
            <a:endParaRPr lang="en-US" sz="1000" spc="-10" dirty="0">
              <a:solidFill>
                <a:prstClr val="black"/>
              </a:solidFill>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4"/>
          <p:cNvSpPr>
            <a:spLocks noGrp="1"/>
          </p:cNvSpPr>
          <p:nvPr>
            <p:ph sz="quarter" idx="14"/>
          </p:nvPr>
        </p:nvSpPr>
        <p:spPr>
          <a:xfrm>
            <a:off x="365125" y="4953000"/>
            <a:ext cx="4956175" cy="1143000"/>
          </a:xfrm>
        </p:spPr>
        <p:txBody>
          <a:bodyPr/>
          <a:lstStyle/>
          <a:p>
            <a:pPr>
              <a:spcBef>
                <a:spcPct val="0"/>
              </a:spcBef>
              <a:defRPr/>
            </a:pPr>
            <a:r>
              <a:rPr lang="en-US" dirty="0"/>
              <a:t>CSE Insurance Group offers a comprehensive suite of benefits to promote health and financial security for you and your family. This booklet provides you with a summary of your benefits. Please review it carefully so you can choose the coverage that’s right for you.</a:t>
            </a:r>
          </a:p>
          <a:p>
            <a:pPr>
              <a:spcBef>
                <a:spcPct val="0"/>
              </a:spcBef>
              <a:defRPr/>
            </a:pPr>
            <a:endParaRPr lang="en-US" dirty="0"/>
          </a:p>
        </p:txBody>
      </p:sp>
      <p:sp>
        <p:nvSpPr>
          <p:cNvPr id="4" name="Content Placeholder 3"/>
          <p:cNvSpPr>
            <a:spLocks noGrp="1"/>
          </p:cNvSpPr>
          <p:nvPr>
            <p:ph sz="quarter" idx="15"/>
          </p:nvPr>
        </p:nvSpPr>
        <p:spPr>
          <a:xfrm>
            <a:off x="365125" y="6705600"/>
            <a:ext cx="6797675" cy="2590800"/>
          </a:xfrm>
        </p:spPr>
        <p:txBody>
          <a:bodyPr/>
          <a:lstStyle/>
          <a:p>
            <a:pPr fontAlgn="auto">
              <a:defRPr/>
            </a:pPr>
            <a:r>
              <a:rPr lang="en-US" dirty="0">
                <a:solidFill>
                  <a:schemeClr val="accent3"/>
                </a:solidFill>
              </a:rPr>
              <a:t>Benefits Eligibility</a:t>
            </a:r>
          </a:p>
          <a:p>
            <a:pPr lvl="1" fontAlgn="auto">
              <a:spcBef>
                <a:spcPts val="0"/>
              </a:spcBef>
              <a:defRPr/>
            </a:pPr>
            <a:r>
              <a:rPr lang="en-US" dirty="0"/>
              <a:t>As a CSE Insurance Group employee, you are eligible for benefits if you work at least 30 hours per week. Most of your benefits are effective on the first day of employment.</a:t>
            </a:r>
          </a:p>
          <a:p>
            <a:pPr lvl="1" algn="just" fontAlgn="auto">
              <a:spcBef>
                <a:spcPts val="0"/>
              </a:spcBef>
              <a:spcAft>
                <a:spcPts val="400"/>
              </a:spcAft>
              <a:defRPr/>
            </a:pPr>
            <a:r>
              <a:rPr lang="en-US" dirty="0"/>
              <a:t>You may enroll your eligible dependents for coverage. Your eligible dependents include:</a:t>
            </a:r>
          </a:p>
          <a:p>
            <a:pPr marL="174625" lvl="1" indent="-174625" algn="just" fontAlgn="auto">
              <a:spcBef>
                <a:spcPts val="0"/>
              </a:spcBef>
              <a:spcAft>
                <a:spcPts val="400"/>
              </a:spcAft>
              <a:buClr>
                <a:schemeClr val="accent3"/>
              </a:buClr>
              <a:buSzPct val="100000"/>
              <a:buFont typeface="Wingdings" pitchFamily="2" charset="2"/>
              <a:buChar char=""/>
              <a:defRPr/>
            </a:pPr>
            <a:r>
              <a:rPr lang="en-US" dirty="0"/>
              <a:t>Your legal spouse (must be able to furnish a marriage certificate)</a:t>
            </a:r>
          </a:p>
          <a:p>
            <a:pPr marL="174625" lvl="1" indent="-174625" algn="just" fontAlgn="auto">
              <a:spcBef>
                <a:spcPts val="0"/>
              </a:spcBef>
              <a:spcAft>
                <a:spcPts val="400"/>
              </a:spcAft>
              <a:buClr>
                <a:schemeClr val="accent3"/>
              </a:buClr>
              <a:buSzPct val="100000"/>
              <a:buFont typeface="Wingdings" pitchFamily="2" charset="2"/>
              <a:buChar char=""/>
              <a:defRPr/>
            </a:pPr>
            <a:r>
              <a:rPr lang="en-US" dirty="0"/>
              <a:t>Your same sex or registered domestic partner</a:t>
            </a:r>
          </a:p>
          <a:p>
            <a:pPr marL="174625" lvl="1" indent="-174625" algn="just" fontAlgn="auto">
              <a:spcBef>
                <a:spcPts val="0"/>
              </a:spcBef>
              <a:buClr>
                <a:schemeClr val="accent3"/>
              </a:buClr>
              <a:buSzPct val="100000"/>
              <a:buFont typeface="Wingdings" pitchFamily="2" charset="2"/>
              <a:buChar char=""/>
              <a:defRPr/>
            </a:pPr>
            <a:r>
              <a:rPr lang="en-US" dirty="0"/>
              <a:t>Your children up to age 26.  </a:t>
            </a:r>
          </a:p>
          <a:p>
            <a:pPr lvl="1" algn="just" fontAlgn="auto">
              <a:spcBef>
                <a:spcPts val="0"/>
              </a:spcBef>
              <a:defRPr/>
            </a:pPr>
            <a:r>
              <a:rPr lang="en-US" dirty="0"/>
              <a:t>Once your benefit elections become effective, they remain in effect until the end of the year. You may only change coverage within 30 days of a qualified life event.</a:t>
            </a:r>
          </a:p>
          <a:p>
            <a:pPr>
              <a:defRPr/>
            </a:pPr>
            <a:endParaRPr lang="en-US" dirty="0"/>
          </a:p>
          <a:p>
            <a:pPr>
              <a:defRPr/>
            </a:pPr>
            <a:endParaRPr lang="en-US" dirty="0"/>
          </a:p>
        </p:txBody>
      </p:sp>
      <p:sp>
        <p:nvSpPr>
          <p:cNvPr id="2" name="Picture Placeholder 1"/>
          <p:cNvSpPr>
            <a:spLocks noGrp="1"/>
          </p:cNvSpPr>
          <p:nvPr>
            <p:ph type="pic" sz="quarter" idx="18"/>
          </p:nvPr>
        </p:nvSpPr>
        <p:spPr/>
      </p:sp>
      <p:pic>
        <p:nvPicPr>
          <p:cNvPr id="4098" name="Picture 2" descr="G:\Clients\active clients\GIC real estate\Stock Photos from Templates\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1475"/>
            <a:ext cx="6172200" cy="41177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Placeholder 2"/>
          <p:cNvSpPr>
            <a:spLocks noGrp="1"/>
          </p:cNvSpPr>
          <p:nvPr>
            <p:ph type="body" sz="quarter" idx="18"/>
          </p:nvPr>
        </p:nvSpPr>
        <p:spPr>
          <a:xfrm>
            <a:off x="365125" y="5257800"/>
            <a:ext cx="6950075" cy="1943100"/>
          </a:xfrm>
        </p:spPr>
        <p:txBody>
          <a:bodyPr/>
          <a:lstStyle/>
          <a:p>
            <a:pPr marL="0" indent="0">
              <a:defRPr/>
            </a:pPr>
            <a:r>
              <a:rPr lang="en-US" dirty="0"/>
              <a:t>The Cost of Your Benefits</a:t>
            </a:r>
          </a:p>
          <a:p>
            <a:pPr marL="0" lvl="1" indent="0">
              <a:lnSpc>
                <a:spcPct val="100000"/>
              </a:lnSpc>
              <a:spcAft>
                <a:spcPts val="800"/>
              </a:spcAft>
              <a:buSzTx/>
              <a:defRPr/>
            </a:pPr>
            <a:r>
              <a:rPr lang="en-US" sz="1000" dirty="0"/>
              <a:t>CSE pays the full cost of many of your benefits; you share the cost for others. You pay the full cost for any voluntary benefits you elect. *CSE pays the cost for the basic core coverage and employees can buy-up to a higher benefit.</a:t>
            </a:r>
          </a:p>
          <a:p>
            <a:pPr marL="0" indent="0">
              <a:defRPr/>
            </a:pPr>
            <a:endParaRPr lang="en-US" dirty="0"/>
          </a:p>
        </p:txBody>
      </p:sp>
      <p:sp>
        <p:nvSpPr>
          <p:cNvPr id="6" name="Content Placeholder 5"/>
          <p:cNvSpPr>
            <a:spLocks noGrp="1"/>
          </p:cNvSpPr>
          <p:nvPr>
            <p:ph sz="quarter" idx="15"/>
          </p:nvPr>
        </p:nvSpPr>
        <p:spPr>
          <a:xfrm>
            <a:off x="3962400" y="457200"/>
            <a:ext cx="3292475" cy="3886200"/>
          </a:xfrm>
        </p:spPr>
        <p:txBody>
          <a:bodyPr/>
          <a:lstStyle/>
          <a:p>
            <a:pPr lvl="1" indent="-342900" fontAlgn="auto">
              <a:lnSpc>
                <a:spcPct val="80000"/>
              </a:lnSpc>
              <a:spcBef>
                <a:spcPts val="0"/>
              </a:spcBef>
              <a:tabLst>
                <a:tab pos="171450" algn="l"/>
              </a:tabLst>
              <a:defRPr/>
            </a:pPr>
            <a:r>
              <a:rPr lang="en-US" sz="1600" b="1" dirty="0">
                <a:solidFill>
                  <a:schemeClr val="accent3"/>
                </a:solidFill>
              </a:rPr>
              <a:t>Qualified Life Events </a:t>
            </a:r>
          </a:p>
          <a:p>
            <a:pPr lvl="1" fontAlgn="auto">
              <a:spcBef>
                <a:spcPts val="0"/>
              </a:spcBef>
              <a:spcAft>
                <a:spcPts val="300"/>
              </a:spcAft>
              <a:buClr>
                <a:srgbClr val="F9D616"/>
              </a:buClr>
              <a:tabLst>
                <a:tab pos="171450" algn="l"/>
              </a:tabLst>
              <a:defRPr/>
            </a:pPr>
            <a:r>
              <a:rPr lang="en-US" dirty="0"/>
              <a:t>Generally, you may change your benefit elections only during the annual enrollment period. However, you may change your benefit elections during the year if you experience a qualified life event, including:</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Marriage</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Divorce or legal separation </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Birth of your child </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Death of your spouse, domestic partner or </a:t>
            </a:r>
            <a:br>
              <a:rPr lang="en-US" dirty="0"/>
            </a:br>
            <a:r>
              <a:rPr lang="en-US" dirty="0"/>
              <a:t>dependent child</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Adoption of or placement for adoption of your child</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Change in employment status of employee, spouse/domestic partner or dependent child</a:t>
            </a:r>
          </a:p>
          <a:p>
            <a:pPr marL="171450" lvl="1" indent="-171450" fontAlgn="auto">
              <a:spcBef>
                <a:spcPts val="0"/>
              </a:spcBef>
              <a:spcAft>
                <a:spcPts val="300"/>
              </a:spcAft>
              <a:buClr>
                <a:srgbClr val="F6A122"/>
              </a:buClr>
              <a:buFont typeface="Wingdings" pitchFamily="2" charset="2"/>
              <a:buChar char="n"/>
              <a:tabLst>
                <a:tab pos="171450" algn="l"/>
              </a:tabLst>
              <a:defRPr/>
            </a:pPr>
            <a:r>
              <a:rPr lang="en-US" dirty="0"/>
              <a:t>Qualification by the Plan Administrator of a child support order for medical coverage</a:t>
            </a:r>
          </a:p>
          <a:p>
            <a:pPr marL="171450" lvl="1" indent="-171450" fontAlgn="auto">
              <a:spcBef>
                <a:spcPts val="0"/>
              </a:spcBef>
              <a:spcAft>
                <a:spcPts val="600"/>
              </a:spcAft>
              <a:buClr>
                <a:srgbClr val="F6A122"/>
              </a:buClr>
              <a:buFont typeface="Wingdings" pitchFamily="2" charset="2"/>
              <a:buChar char="n"/>
              <a:tabLst>
                <a:tab pos="171450" algn="l"/>
              </a:tabLst>
              <a:defRPr/>
            </a:pPr>
            <a:r>
              <a:rPr lang="en-US" dirty="0"/>
              <a:t>Entitlement to Medicare or Medicaid</a:t>
            </a:r>
          </a:p>
          <a:p>
            <a:pPr lvl="1" fontAlgn="auto">
              <a:spcBef>
                <a:spcPts val="0"/>
              </a:spcBef>
              <a:spcAft>
                <a:spcPts val="4800"/>
              </a:spcAft>
              <a:tabLst>
                <a:tab pos="171450" algn="l"/>
              </a:tabLst>
              <a:defRPr/>
            </a:pPr>
            <a:r>
              <a:rPr lang="en-US" b="1" i="1" dirty="0"/>
              <a:t>You must notify Human Resources within 30 days of the qualified life event. Depending on the type of event, you may be asked to provide proof of the event. If you do not contact Human Resources within 30 days of the qualified event, you will have to wait until the next annual enrollment period to make changes.</a:t>
            </a:r>
          </a:p>
        </p:txBody>
      </p:sp>
      <p:graphicFrame>
        <p:nvGraphicFramePr>
          <p:cNvPr id="12" name="Table 11"/>
          <p:cNvGraphicFramePr>
            <a:graphicFrameLocks noGrp="1"/>
          </p:cNvGraphicFramePr>
          <p:nvPr>
            <p:extLst>
              <p:ext uri="{D42A27DB-BD31-4B8C-83A1-F6EECF244321}">
                <p14:modId xmlns:p14="http://schemas.microsoft.com/office/powerpoint/2010/main" val="1600550019"/>
              </p:ext>
            </p:extLst>
          </p:nvPr>
        </p:nvGraphicFramePr>
        <p:xfrm>
          <a:off x="449263" y="6019800"/>
          <a:ext cx="3276600" cy="3511704"/>
        </p:xfrm>
        <a:graphic>
          <a:graphicData uri="http://schemas.openxmlformats.org/drawingml/2006/table">
            <a:tbl>
              <a:tblPr firstRow="1" bandRow="1">
                <a:tableStyleId>{21E4AEA4-8DFA-4A89-87EB-49C32662AFE0}</a:tableStyleId>
              </a:tblPr>
              <a:tblGrid>
                <a:gridCol w="152400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819150">
                  <a:extLst>
                    <a:ext uri="{9D8B030D-6E8A-4147-A177-3AD203B41FA5}">
                      <a16:colId xmlns:a16="http://schemas.microsoft.com/office/drawing/2014/main" val="20002"/>
                    </a:ext>
                  </a:extLst>
                </a:gridCol>
              </a:tblGrid>
              <a:tr h="237948">
                <a:tc>
                  <a:txBody>
                    <a:bodyPr/>
                    <a:lstStyle/>
                    <a:p>
                      <a:pPr marL="0" marR="0">
                        <a:lnSpc>
                          <a:spcPct val="115000"/>
                        </a:lnSpc>
                        <a:spcBef>
                          <a:spcPts val="0"/>
                        </a:spcBef>
                        <a:spcAft>
                          <a:spcPts val="0"/>
                        </a:spcAft>
                      </a:pPr>
                      <a:r>
                        <a:rPr lang="en-US" sz="1000" dirty="0"/>
                        <a:t>Benefit</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Who Pays</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Tax Treatment</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0"/>
                  </a:ext>
                </a:extLst>
              </a:tr>
              <a:tr h="269367">
                <a:tc>
                  <a:txBody>
                    <a:bodyPr/>
                    <a:lstStyle/>
                    <a:p>
                      <a:pPr marL="0" marR="0">
                        <a:lnSpc>
                          <a:spcPct val="115000"/>
                        </a:lnSpc>
                        <a:spcBef>
                          <a:spcPts val="0"/>
                        </a:spcBef>
                        <a:spcAft>
                          <a:spcPts val="0"/>
                        </a:spcAft>
                      </a:pPr>
                      <a:r>
                        <a:rPr lang="en-US" sz="1000" dirty="0"/>
                        <a:t>Medical Coverage</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CSE &amp; You</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Pre-tax</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1"/>
                  </a:ext>
                </a:extLst>
              </a:tr>
              <a:tr h="228600">
                <a:tc>
                  <a:txBody>
                    <a:bodyPr/>
                    <a:lstStyle/>
                    <a:p>
                      <a:pPr marL="0" marR="0">
                        <a:lnSpc>
                          <a:spcPct val="115000"/>
                        </a:lnSpc>
                        <a:spcBef>
                          <a:spcPts val="0"/>
                        </a:spcBef>
                        <a:spcAft>
                          <a:spcPts val="0"/>
                        </a:spcAft>
                      </a:pPr>
                      <a:r>
                        <a:rPr lang="en-US" sz="1000" dirty="0"/>
                        <a:t>Dental Coverage</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CSE &amp; You</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Pre-tax</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2"/>
                  </a:ext>
                </a:extLst>
              </a:tr>
              <a:tr h="350520">
                <a:tc>
                  <a:txBody>
                    <a:bodyPr/>
                    <a:lstStyle/>
                    <a:p>
                      <a:pPr marL="0" marR="0">
                        <a:lnSpc>
                          <a:spcPct val="115000"/>
                        </a:lnSpc>
                        <a:spcBef>
                          <a:spcPts val="0"/>
                        </a:spcBef>
                        <a:spcAft>
                          <a:spcPts val="0"/>
                        </a:spcAft>
                      </a:pPr>
                      <a:r>
                        <a:rPr lang="en-US" sz="1000" dirty="0"/>
                        <a:t>Vision Coverage</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CSE &amp; You</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Pre-tax</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3"/>
                  </a:ext>
                </a:extLst>
              </a:tr>
              <a:tr h="207849">
                <a:tc>
                  <a:txBody>
                    <a:bodyPr/>
                    <a:lstStyle/>
                    <a:p>
                      <a:pPr marL="0" marR="0">
                        <a:lnSpc>
                          <a:spcPct val="115000"/>
                        </a:lnSpc>
                        <a:spcBef>
                          <a:spcPts val="0"/>
                        </a:spcBef>
                        <a:spcAft>
                          <a:spcPts val="0"/>
                        </a:spcAft>
                      </a:pPr>
                      <a:r>
                        <a:rPr lang="en-US" sz="1000" dirty="0"/>
                        <a:t>Basic Life and AD&amp;D</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CSE</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N/A</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4"/>
                  </a:ext>
                </a:extLst>
              </a:tr>
              <a:tr h="207849">
                <a:tc>
                  <a:txBody>
                    <a:bodyPr/>
                    <a:lstStyle/>
                    <a:p>
                      <a:pPr marL="0" marR="0">
                        <a:lnSpc>
                          <a:spcPct val="115000"/>
                        </a:lnSpc>
                        <a:spcBef>
                          <a:spcPts val="0"/>
                        </a:spcBef>
                        <a:spcAft>
                          <a:spcPts val="0"/>
                        </a:spcAft>
                      </a:pPr>
                      <a:r>
                        <a:rPr lang="en-US" sz="1000" kern="1200" dirty="0">
                          <a:solidFill>
                            <a:schemeClr val="dk1"/>
                          </a:solidFill>
                          <a:latin typeface="+mn-lt"/>
                          <a:ea typeface="+mn-ea"/>
                          <a:cs typeface="+mn-cs"/>
                        </a:rPr>
                        <a:t>Short-Term Disability</a:t>
                      </a:r>
                    </a:p>
                  </a:txBody>
                  <a:tcPr marL="77311" marR="77311" marT="0" marB="0" anchor="ctr"/>
                </a:tc>
                <a:tc>
                  <a:txBody>
                    <a:bodyPr/>
                    <a:lstStyle/>
                    <a:p>
                      <a:pPr marL="0" marR="0" algn="ctr">
                        <a:lnSpc>
                          <a:spcPct val="115000"/>
                        </a:lnSpc>
                        <a:spcBef>
                          <a:spcPts val="0"/>
                        </a:spcBef>
                        <a:spcAft>
                          <a:spcPts val="0"/>
                        </a:spcAft>
                      </a:pPr>
                      <a:r>
                        <a:rPr lang="en-US" sz="1000" dirty="0">
                          <a:latin typeface="Calibri" pitchFamily="34" charset="0"/>
                          <a:ea typeface="Calibri"/>
                          <a:cs typeface="Times New Roman"/>
                        </a:rPr>
                        <a:t>CSE</a:t>
                      </a:r>
                    </a:p>
                  </a:txBody>
                  <a:tcPr marL="77311" marR="77311" marT="0" marB="0" anchor="ctr"/>
                </a:tc>
                <a:tc>
                  <a:txBody>
                    <a:bodyPr/>
                    <a:lstStyle/>
                    <a:p>
                      <a:pPr marL="0" marR="0" algn="ctr">
                        <a:lnSpc>
                          <a:spcPct val="115000"/>
                        </a:lnSpc>
                        <a:spcBef>
                          <a:spcPts val="0"/>
                        </a:spcBef>
                        <a:spcAft>
                          <a:spcPts val="0"/>
                        </a:spcAft>
                      </a:pPr>
                      <a:r>
                        <a:rPr lang="en-US" sz="1000" dirty="0">
                          <a:latin typeface="Calibri" pitchFamily="34" charset="0"/>
                          <a:ea typeface="Calibri"/>
                          <a:cs typeface="Times New Roman"/>
                        </a:rPr>
                        <a:t>N/A</a:t>
                      </a:r>
                    </a:p>
                  </a:txBody>
                  <a:tcPr marL="77311" marR="77311" marT="0" marB="0" anchor="ctr"/>
                </a:tc>
                <a:extLst>
                  <a:ext uri="{0D108BD9-81ED-4DB2-BD59-A6C34878D82A}">
                    <a16:rowId xmlns:a16="http://schemas.microsoft.com/office/drawing/2014/main" val="10006"/>
                  </a:ext>
                </a:extLst>
              </a:tr>
              <a:tr h="175260">
                <a:tc>
                  <a:txBody>
                    <a:bodyPr/>
                    <a:lstStyle/>
                    <a:p>
                      <a:pPr marL="0" marR="0">
                        <a:lnSpc>
                          <a:spcPct val="115000"/>
                        </a:lnSpc>
                        <a:spcBef>
                          <a:spcPts val="0"/>
                        </a:spcBef>
                        <a:spcAft>
                          <a:spcPts val="0"/>
                        </a:spcAft>
                      </a:pPr>
                      <a:r>
                        <a:rPr lang="en-US" sz="1000" dirty="0"/>
                        <a:t>Long-Term Disability</a:t>
                      </a:r>
                      <a:r>
                        <a:rPr lang="en-US" sz="1000" baseline="0" dirty="0"/>
                        <a:t> - Basic</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CSE</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N/A</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7"/>
                  </a:ext>
                </a:extLst>
              </a:tr>
              <a:tr h="175260">
                <a:tc>
                  <a:txBody>
                    <a:bodyPr/>
                    <a:lstStyle/>
                    <a:p>
                      <a:pPr marL="0" marR="0" algn="l" defTabSz="914400" rtl="0" eaLnBrk="1" latinLnBrk="0" hangingPunct="1">
                        <a:lnSpc>
                          <a:spcPct val="115000"/>
                        </a:lnSpc>
                        <a:spcBef>
                          <a:spcPts val="0"/>
                        </a:spcBef>
                        <a:spcAft>
                          <a:spcPts val="0"/>
                        </a:spcAft>
                      </a:pPr>
                      <a:r>
                        <a:rPr lang="en-US" sz="1000" kern="1200" dirty="0">
                          <a:solidFill>
                            <a:schemeClr val="dk1"/>
                          </a:solidFill>
                          <a:latin typeface="+mn-lt"/>
                          <a:ea typeface="+mn-ea"/>
                          <a:cs typeface="+mn-cs"/>
                        </a:rPr>
                        <a:t>Long-Term Disability – Buy-up*</a:t>
                      </a:r>
                    </a:p>
                  </a:txBody>
                  <a:tcPr marL="77311" marR="77311" marT="0" marB="0" anchor="ctr"/>
                </a:tc>
                <a:tc>
                  <a:txBody>
                    <a:bodyPr/>
                    <a:lstStyle/>
                    <a:p>
                      <a:pPr marL="0" marR="0" algn="ctr">
                        <a:lnSpc>
                          <a:spcPct val="115000"/>
                        </a:lnSpc>
                        <a:spcBef>
                          <a:spcPts val="0"/>
                        </a:spcBef>
                        <a:spcAft>
                          <a:spcPts val="0"/>
                        </a:spcAft>
                      </a:pPr>
                      <a:r>
                        <a:rPr lang="en-US" sz="1000" dirty="0">
                          <a:latin typeface="Calibri" pitchFamily="34" charset="0"/>
                          <a:ea typeface="Calibri"/>
                          <a:cs typeface="Times New Roman"/>
                        </a:rPr>
                        <a:t>You</a:t>
                      </a:r>
                    </a:p>
                  </a:txBody>
                  <a:tcPr marL="77311" marR="77311" marT="0" marB="0" anchor="ctr"/>
                </a:tc>
                <a:tc>
                  <a:txBody>
                    <a:bodyPr/>
                    <a:lstStyle/>
                    <a:p>
                      <a:pPr marL="0" marR="0" algn="ctr">
                        <a:lnSpc>
                          <a:spcPct val="115000"/>
                        </a:lnSpc>
                        <a:spcBef>
                          <a:spcPts val="0"/>
                        </a:spcBef>
                        <a:spcAft>
                          <a:spcPts val="0"/>
                        </a:spcAft>
                      </a:pPr>
                      <a:r>
                        <a:rPr lang="en-US" sz="1000" dirty="0">
                          <a:latin typeface="Calibri" pitchFamily="34" charset="0"/>
                          <a:ea typeface="Calibri"/>
                          <a:cs typeface="Times New Roman"/>
                        </a:rPr>
                        <a:t>After-tax</a:t>
                      </a:r>
                    </a:p>
                  </a:txBody>
                  <a:tcPr marL="77311" marR="77311" marT="0" marB="0" anchor="ctr"/>
                </a:tc>
                <a:extLst>
                  <a:ext uri="{0D108BD9-81ED-4DB2-BD59-A6C34878D82A}">
                    <a16:rowId xmlns:a16="http://schemas.microsoft.com/office/drawing/2014/main" val="10010"/>
                  </a:ext>
                </a:extLst>
              </a:tr>
              <a:tr h="350520">
                <a:tc>
                  <a:txBody>
                    <a:bodyPr/>
                    <a:lstStyle/>
                    <a:p>
                      <a:pPr marL="0" marR="0">
                        <a:lnSpc>
                          <a:spcPct val="115000"/>
                        </a:lnSpc>
                        <a:spcBef>
                          <a:spcPts val="0"/>
                        </a:spcBef>
                        <a:spcAft>
                          <a:spcPts val="0"/>
                        </a:spcAft>
                      </a:pPr>
                      <a:r>
                        <a:rPr lang="en-US" sz="1000" dirty="0"/>
                        <a:t>Flexible Spending Accounts</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You</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Pre-tax</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8"/>
                  </a:ext>
                </a:extLst>
              </a:tr>
              <a:tr h="175260">
                <a:tc>
                  <a:txBody>
                    <a:bodyPr/>
                    <a:lstStyle/>
                    <a:p>
                      <a:pPr marL="0" marR="0">
                        <a:lnSpc>
                          <a:spcPct val="115000"/>
                        </a:lnSpc>
                        <a:spcBef>
                          <a:spcPts val="0"/>
                        </a:spcBef>
                        <a:spcAft>
                          <a:spcPts val="0"/>
                        </a:spcAft>
                      </a:pPr>
                      <a:r>
                        <a:rPr lang="en-US" sz="1000" dirty="0"/>
                        <a:t>Commuter Benefit</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You</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Pre-tax</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09"/>
                  </a:ext>
                </a:extLst>
              </a:tr>
              <a:tr h="350520">
                <a:tc>
                  <a:txBody>
                    <a:bodyPr/>
                    <a:lstStyle/>
                    <a:p>
                      <a:pPr marL="0" marR="0">
                        <a:lnSpc>
                          <a:spcPct val="115000"/>
                        </a:lnSpc>
                        <a:spcBef>
                          <a:spcPts val="0"/>
                        </a:spcBef>
                        <a:spcAft>
                          <a:spcPts val="0"/>
                        </a:spcAft>
                      </a:pPr>
                      <a:r>
                        <a:rPr lang="en-US" sz="1000" dirty="0"/>
                        <a:t>401(k) Retirement Savings Plan</a:t>
                      </a:r>
                      <a:endParaRPr lang="en-US" sz="1000" b="1"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CSE &amp; You</a:t>
                      </a:r>
                      <a:endParaRPr lang="en-US" sz="1000" dirty="0">
                        <a:latin typeface="Calibri" pitchFamily="34" charset="0"/>
                        <a:ea typeface="Calibri"/>
                        <a:cs typeface="Times New Roman"/>
                      </a:endParaRPr>
                    </a:p>
                  </a:txBody>
                  <a:tcPr marL="77311" marR="77311" marT="0" marB="0" anchor="ctr"/>
                </a:tc>
                <a:tc>
                  <a:txBody>
                    <a:bodyPr/>
                    <a:lstStyle/>
                    <a:p>
                      <a:pPr marL="0" marR="0" algn="ctr">
                        <a:lnSpc>
                          <a:spcPct val="115000"/>
                        </a:lnSpc>
                        <a:spcBef>
                          <a:spcPts val="0"/>
                        </a:spcBef>
                        <a:spcAft>
                          <a:spcPts val="0"/>
                        </a:spcAft>
                      </a:pPr>
                      <a:r>
                        <a:rPr lang="en-US" sz="1000" dirty="0"/>
                        <a:t>Pre-tax</a:t>
                      </a:r>
                      <a:endParaRPr lang="en-US" sz="1000" dirty="0">
                        <a:latin typeface="Calibri" pitchFamily="34" charset="0"/>
                        <a:ea typeface="Calibri"/>
                        <a:cs typeface="Times New Roman"/>
                      </a:endParaRPr>
                    </a:p>
                  </a:txBody>
                  <a:tcPr marL="77311" marR="77311" marT="0" marB="0" anchor="ctr"/>
                </a:tc>
                <a:extLst>
                  <a:ext uri="{0D108BD9-81ED-4DB2-BD59-A6C34878D82A}">
                    <a16:rowId xmlns:a16="http://schemas.microsoft.com/office/drawing/2014/main" val="10011"/>
                  </a:ext>
                </a:extLst>
              </a:tr>
              <a:tr h="350520">
                <a:tc>
                  <a:txBody>
                    <a:bodyPr/>
                    <a:lstStyle/>
                    <a:p>
                      <a:pPr marL="0" marR="0">
                        <a:lnSpc>
                          <a:spcPct val="115000"/>
                        </a:lnSpc>
                        <a:spcBef>
                          <a:spcPts val="0"/>
                        </a:spcBef>
                        <a:spcAft>
                          <a:spcPts val="0"/>
                        </a:spcAft>
                      </a:pPr>
                      <a:r>
                        <a:rPr lang="en-US" sz="1000" b="0" dirty="0" err="1">
                          <a:latin typeface="Calibri" pitchFamily="34" charset="0"/>
                          <a:ea typeface="Calibri"/>
                          <a:cs typeface="Times New Roman"/>
                        </a:rPr>
                        <a:t>InfoArmor</a:t>
                      </a:r>
                      <a:r>
                        <a:rPr lang="en-US" sz="1000" b="0" dirty="0">
                          <a:latin typeface="Calibri" pitchFamily="34" charset="0"/>
                          <a:ea typeface="Calibri"/>
                          <a:cs typeface="Times New Roman"/>
                        </a:rPr>
                        <a:t> Basic</a:t>
                      </a:r>
                    </a:p>
                  </a:txBody>
                  <a:tcPr marL="77311" marR="77311" marT="0" marB="0" anchor="ctr"/>
                </a:tc>
                <a:tc>
                  <a:txBody>
                    <a:bodyPr/>
                    <a:lstStyle/>
                    <a:p>
                      <a:pPr marL="0" marR="0" algn="ctr">
                        <a:lnSpc>
                          <a:spcPct val="115000"/>
                        </a:lnSpc>
                        <a:spcBef>
                          <a:spcPts val="0"/>
                        </a:spcBef>
                        <a:spcAft>
                          <a:spcPts val="0"/>
                        </a:spcAft>
                      </a:pPr>
                      <a:r>
                        <a:rPr lang="en-US" sz="1000" dirty="0">
                          <a:latin typeface="Calibri" pitchFamily="34" charset="0"/>
                          <a:ea typeface="Calibri"/>
                          <a:cs typeface="Times New Roman"/>
                        </a:rPr>
                        <a:t>You</a:t>
                      </a:r>
                    </a:p>
                  </a:txBody>
                  <a:tcPr marL="77311" marR="77311" marT="0" marB="0" anchor="ctr"/>
                </a:tc>
                <a:tc>
                  <a:txBody>
                    <a:bodyPr/>
                    <a:lstStyle/>
                    <a:p>
                      <a:pPr marL="0" marR="0" algn="ctr">
                        <a:lnSpc>
                          <a:spcPct val="115000"/>
                        </a:lnSpc>
                        <a:spcBef>
                          <a:spcPts val="0"/>
                        </a:spcBef>
                        <a:spcAft>
                          <a:spcPts val="0"/>
                        </a:spcAft>
                      </a:pPr>
                      <a:r>
                        <a:rPr lang="en-US" sz="1000" dirty="0">
                          <a:latin typeface="Calibri" pitchFamily="34" charset="0"/>
                          <a:ea typeface="Calibri"/>
                          <a:cs typeface="Times New Roman"/>
                        </a:rPr>
                        <a:t>After-tax</a:t>
                      </a:r>
                    </a:p>
                  </a:txBody>
                  <a:tcPr marL="77311" marR="77311" marT="0" marB="0" anchor="ctr"/>
                </a:tc>
                <a:extLst>
                  <a:ext uri="{0D108BD9-81ED-4DB2-BD59-A6C34878D82A}">
                    <a16:rowId xmlns:a16="http://schemas.microsoft.com/office/drawing/2014/main" val="4141554258"/>
                  </a:ext>
                </a:extLst>
              </a:tr>
            </a:tbl>
          </a:graphicData>
        </a:graphic>
      </p:graphicFrame>
      <p:pic>
        <p:nvPicPr>
          <p:cNvPr id="14387" name="Picture 11"/>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4292" b="4292"/>
          <a:stretch>
            <a:fillRect/>
          </a:stretch>
        </p:blipFill>
        <p:spPr>
          <a:xfrm>
            <a:off x="457200" y="490538"/>
            <a:ext cx="3200400" cy="4386262"/>
          </a:xfrm>
          <a:noFill/>
        </p:spPr>
      </p:pic>
      <p:graphicFrame>
        <p:nvGraphicFramePr>
          <p:cNvPr id="7" name="object 6"/>
          <p:cNvGraphicFramePr>
            <a:graphicFrameLocks noGrp="1"/>
          </p:cNvGraphicFramePr>
          <p:nvPr>
            <p:extLst>
              <p:ext uri="{D42A27DB-BD31-4B8C-83A1-F6EECF244321}">
                <p14:modId xmlns:p14="http://schemas.microsoft.com/office/powerpoint/2010/main" val="4269266273"/>
              </p:ext>
            </p:extLst>
          </p:nvPr>
        </p:nvGraphicFramePr>
        <p:xfrm>
          <a:off x="3886200" y="6019801"/>
          <a:ext cx="3657600" cy="3429000"/>
        </p:xfrm>
        <a:graphic>
          <a:graphicData uri="http://schemas.openxmlformats.org/drawingml/2006/table">
            <a:tbl>
              <a:tblPr firstRow="1" bandRow="1">
                <a:tableStyleId>{21E4AEA4-8DFA-4A89-87EB-49C32662AFE0}</a:tableStyleId>
              </a:tblPr>
              <a:tblGrid>
                <a:gridCol w="1322961">
                  <a:extLst>
                    <a:ext uri="{9D8B030D-6E8A-4147-A177-3AD203B41FA5}">
                      <a16:colId xmlns:a16="http://schemas.microsoft.com/office/drawing/2014/main" val="20000"/>
                    </a:ext>
                  </a:extLst>
                </a:gridCol>
                <a:gridCol w="622570">
                  <a:extLst>
                    <a:ext uri="{9D8B030D-6E8A-4147-A177-3AD203B41FA5}">
                      <a16:colId xmlns:a16="http://schemas.microsoft.com/office/drawing/2014/main" val="20001"/>
                    </a:ext>
                  </a:extLst>
                </a:gridCol>
                <a:gridCol w="569069">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93152">
                <a:tc>
                  <a:txBody>
                    <a:bodyPr/>
                    <a:lstStyle/>
                    <a:p>
                      <a:pPr marL="66675">
                        <a:lnSpc>
                          <a:spcPct val="100000"/>
                        </a:lnSpc>
                      </a:pPr>
                      <a:endParaRPr sz="1000" dirty="0">
                        <a:latin typeface="+mn-lt"/>
                        <a:cs typeface="Calibri"/>
                      </a:endParaRPr>
                    </a:p>
                  </a:txBody>
                  <a:tcPr marL="0" marR="0" marT="0" marB="0" anchor="ctr"/>
                </a:tc>
                <a:tc gridSpan="4">
                  <a:txBody>
                    <a:bodyPr/>
                    <a:lstStyle/>
                    <a:p>
                      <a:pPr marL="0" indent="0" algn="ctr">
                        <a:lnSpc>
                          <a:spcPct val="100000"/>
                        </a:lnSpc>
                      </a:pPr>
                      <a:r>
                        <a:rPr lang="en-US" sz="1000" dirty="0"/>
                        <a:t>2019 Bi-Weekly Cost for Employee</a:t>
                      </a:r>
                      <a:endParaRPr sz="1000" b="1" dirty="0">
                        <a:latin typeface="+mn-lt"/>
                        <a:cs typeface="Calibri"/>
                      </a:endParaRPr>
                    </a:p>
                  </a:txBody>
                  <a:tcPr marL="0" marR="0" marT="0" marB="0" anchor="ctr"/>
                </a:tc>
                <a:tc hMerge="1">
                  <a:txBody>
                    <a:bodyPr/>
                    <a:lstStyle/>
                    <a:p>
                      <a:pPr marL="0" indent="0" algn="ctr">
                        <a:lnSpc>
                          <a:spcPct val="100000"/>
                        </a:lnSpc>
                      </a:pPr>
                      <a:endParaRPr sz="900" dirty="0">
                        <a:latin typeface="Calibri"/>
                        <a:cs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FCEEA1"/>
                    </a:solidFill>
                  </a:tcPr>
                </a:tc>
                <a:tc hMerge="1">
                  <a:txBody>
                    <a:bodyPr/>
                    <a:lstStyle/>
                    <a:p>
                      <a:pPr marL="0" indent="0" algn="ctr">
                        <a:lnSpc>
                          <a:spcPct val="100000"/>
                        </a:lnSpc>
                      </a:pPr>
                      <a:endParaRPr sz="900" dirty="0">
                        <a:latin typeface="Calibri"/>
                        <a:cs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FCEEA1"/>
                    </a:solidFill>
                  </a:tcPr>
                </a:tc>
                <a:tc hMerge="1">
                  <a:txBody>
                    <a:bodyPr/>
                    <a:lstStyle/>
                    <a:p>
                      <a:pPr marL="0" indent="0" algn="ctr">
                        <a:lnSpc>
                          <a:spcPct val="100000"/>
                        </a:lnSpc>
                      </a:pPr>
                      <a:endParaRPr sz="900" dirty="0">
                        <a:latin typeface="Calibri"/>
                        <a:cs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prstDash val="solid"/>
                    </a:lnT>
                    <a:lnB w="12700" cap="flat" cmpd="sng" algn="ctr">
                      <a:solidFill>
                        <a:srgbClr val="FFFFFF"/>
                      </a:solidFill>
                      <a:prstDash val="solid"/>
                      <a:round/>
                      <a:headEnd type="none" w="med" len="med"/>
                      <a:tailEnd type="none" w="med" len="med"/>
                    </a:lnB>
                    <a:solidFill>
                      <a:srgbClr val="FCEEA1"/>
                    </a:solidFill>
                  </a:tcPr>
                </a:tc>
                <a:extLst>
                  <a:ext uri="{0D108BD9-81ED-4DB2-BD59-A6C34878D82A}">
                    <a16:rowId xmlns:a16="http://schemas.microsoft.com/office/drawing/2014/main" val="10000"/>
                  </a:ext>
                </a:extLst>
              </a:tr>
              <a:tr h="420108">
                <a:tc>
                  <a:txBody>
                    <a:bodyPr/>
                    <a:lstStyle/>
                    <a:p>
                      <a:pPr marL="66675">
                        <a:lnSpc>
                          <a:spcPct val="100000"/>
                        </a:lnSpc>
                      </a:pPr>
                      <a:r>
                        <a:rPr lang="en-US" sz="1000" b="1" dirty="0">
                          <a:solidFill>
                            <a:schemeClr val="bg1"/>
                          </a:solidFill>
                        </a:rPr>
                        <a:t>Plan</a:t>
                      </a:r>
                      <a:endParaRPr sz="1000" b="1" dirty="0">
                        <a:solidFill>
                          <a:schemeClr val="bg1"/>
                        </a:solidFill>
                        <a:latin typeface="+mn-lt"/>
                        <a:cs typeface="Calibri"/>
                      </a:endParaRPr>
                    </a:p>
                  </a:txBody>
                  <a:tcPr marL="0" marR="0" marT="0" marB="0" anchor="ctr">
                    <a:solidFill>
                      <a:schemeClr val="accent2"/>
                    </a:solidFill>
                  </a:tcPr>
                </a:tc>
                <a:tc>
                  <a:txBody>
                    <a:bodyPr/>
                    <a:lstStyle/>
                    <a:p>
                      <a:pPr marL="0" indent="0" algn="ctr">
                        <a:lnSpc>
                          <a:spcPct val="100000"/>
                        </a:lnSpc>
                      </a:pPr>
                      <a:r>
                        <a:rPr lang="en-US" sz="1000" b="1" dirty="0">
                          <a:solidFill>
                            <a:schemeClr val="bg1"/>
                          </a:solidFill>
                        </a:rPr>
                        <a:t>EE</a:t>
                      </a:r>
                      <a:r>
                        <a:rPr lang="en-US" sz="1000" b="1" baseline="0" dirty="0">
                          <a:solidFill>
                            <a:schemeClr val="bg1"/>
                          </a:solidFill>
                        </a:rPr>
                        <a:t> </a:t>
                      </a:r>
                    </a:p>
                    <a:p>
                      <a:pPr marL="0" indent="0" algn="ctr">
                        <a:lnSpc>
                          <a:spcPct val="100000"/>
                        </a:lnSpc>
                      </a:pPr>
                      <a:r>
                        <a:rPr lang="en-US" sz="1000" b="1" baseline="0" dirty="0">
                          <a:solidFill>
                            <a:schemeClr val="bg1"/>
                          </a:solidFill>
                        </a:rPr>
                        <a:t>Only</a:t>
                      </a:r>
                      <a:endParaRPr sz="1000" b="1" dirty="0">
                        <a:solidFill>
                          <a:schemeClr val="bg1"/>
                        </a:solidFill>
                        <a:latin typeface="+mn-lt"/>
                        <a:cs typeface="Calibri"/>
                      </a:endParaRPr>
                    </a:p>
                  </a:txBody>
                  <a:tcPr marL="0" marR="0" marT="0" marB="0" anchor="ctr">
                    <a:solidFill>
                      <a:schemeClr val="accent2"/>
                    </a:solidFill>
                  </a:tcPr>
                </a:tc>
                <a:tc>
                  <a:txBody>
                    <a:bodyPr/>
                    <a:lstStyle/>
                    <a:p>
                      <a:pPr marL="0" indent="0" algn="ctr">
                        <a:lnSpc>
                          <a:spcPct val="100000"/>
                        </a:lnSpc>
                      </a:pPr>
                      <a:r>
                        <a:rPr lang="en-US" sz="1000" b="1" dirty="0">
                          <a:solidFill>
                            <a:schemeClr val="bg1"/>
                          </a:solidFill>
                        </a:rPr>
                        <a:t>EE + </a:t>
                      </a:r>
                    </a:p>
                    <a:p>
                      <a:pPr marL="0" indent="0" algn="ctr">
                        <a:lnSpc>
                          <a:spcPct val="100000"/>
                        </a:lnSpc>
                      </a:pPr>
                      <a:r>
                        <a:rPr lang="en-US" sz="1000" b="1" dirty="0">
                          <a:solidFill>
                            <a:schemeClr val="bg1"/>
                          </a:solidFill>
                        </a:rPr>
                        <a:t>Spouse</a:t>
                      </a:r>
                      <a:endParaRPr sz="1000" b="1" dirty="0">
                        <a:solidFill>
                          <a:schemeClr val="bg1"/>
                        </a:solidFill>
                        <a:latin typeface="+mn-lt"/>
                        <a:cs typeface="Calibri"/>
                      </a:endParaRPr>
                    </a:p>
                  </a:txBody>
                  <a:tcPr marL="0" marR="0" marT="0" marB="0" anchor="ctr">
                    <a:solidFill>
                      <a:schemeClr val="accent2"/>
                    </a:solidFill>
                  </a:tcPr>
                </a:tc>
                <a:tc>
                  <a:txBody>
                    <a:bodyPr/>
                    <a:lstStyle/>
                    <a:p>
                      <a:pPr marL="0" indent="0" algn="ctr">
                        <a:lnSpc>
                          <a:spcPct val="100000"/>
                        </a:lnSpc>
                      </a:pPr>
                      <a:r>
                        <a:rPr lang="en-US" sz="1000" b="1" dirty="0">
                          <a:solidFill>
                            <a:schemeClr val="bg1"/>
                          </a:solidFill>
                        </a:rPr>
                        <a:t>EE +</a:t>
                      </a:r>
                    </a:p>
                    <a:p>
                      <a:pPr marL="0" indent="0" algn="ctr">
                        <a:lnSpc>
                          <a:spcPct val="100000"/>
                        </a:lnSpc>
                      </a:pPr>
                      <a:r>
                        <a:rPr lang="en-US" sz="1000" b="1" dirty="0">
                          <a:solidFill>
                            <a:schemeClr val="bg1"/>
                          </a:solidFill>
                        </a:rPr>
                        <a:t>Child(ren)</a:t>
                      </a:r>
                      <a:endParaRPr sz="1000" b="1" dirty="0">
                        <a:solidFill>
                          <a:schemeClr val="bg1"/>
                        </a:solidFill>
                        <a:latin typeface="+mn-lt"/>
                        <a:cs typeface="Calibri"/>
                      </a:endParaRPr>
                    </a:p>
                  </a:txBody>
                  <a:tcPr marL="0" marR="0" marT="0" marB="0" anchor="ctr">
                    <a:solidFill>
                      <a:schemeClr val="accent2"/>
                    </a:solidFill>
                  </a:tcPr>
                </a:tc>
                <a:tc>
                  <a:txBody>
                    <a:bodyPr/>
                    <a:lstStyle/>
                    <a:p>
                      <a:pPr marL="0" indent="0" algn="ctr">
                        <a:lnSpc>
                          <a:spcPct val="100000"/>
                        </a:lnSpc>
                      </a:pPr>
                      <a:r>
                        <a:rPr lang="en-US" sz="1000" b="1" dirty="0">
                          <a:solidFill>
                            <a:schemeClr val="bg1"/>
                          </a:solidFill>
                        </a:rPr>
                        <a:t>EE +</a:t>
                      </a:r>
                    </a:p>
                    <a:p>
                      <a:pPr marL="0" indent="0" algn="ctr">
                        <a:lnSpc>
                          <a:spcPct val="100000"/>
                        </a:lnSpc>
                      </a:pPr>
                      <a:r>
                        <a:rPr lang="en-US" sz="1000" b="1" dirty="0">
                          <a:solidFill>
                            <a:schemeClr val="bg1"/>
                          </a:solidFill>
                        </a:rPr>
                        <a:t>Family</a:t>
                      </a:r>
                      <a:endParaRPr sz="1000" b="1" dirty="0">
                        <a:solidFill>
                          <a:schemeClr val="bg1"/>
                        </a:solidFill>
                        <a:latin typeface="+mn-lt"/>
                        <a:cs typeface="Calibri"/>
                      </a:endParaRPr>
                    </a:p>
                  </a:txBody>
                  <a:tcPr marL="0" marR="0" marT="0" marB="0" anchor="ctr">
                    <a:solidFill>
                      <a:schemeClr val="accent2"/>
                    </a:solidFill>
                  </a:tcPr>
                </a:tc>
                <a:extLst>
                  <a:ext uri="{0D108BD9-81ED-4DB2-BD59-A6C34878D82A}">
                    <a16:rowId xmlns:a16="http://schemas.microsoft.com/office/drawing/2014/main" val="10001"/>
                  </a:ext>
                </a:extLst>
              </a:tr>
              <a:tr h="377374">
                <a:tc>
                  <a:txBody>
                    <a:bodyPr/>
                    <a:lstStyle/>
                    <a:p>
                      <a:pPr marL="66675">
                        <a:lnSpc>
                          <a:spcPct val="100000"/>
                        </a:lnSpc>
                      </a:pPr>
                      <a:r>
                        <a:rPr lang="en-US" sz="1000" dirty="0">
                          <a:solidFill>
                            <a:schemeClr val="tx1"/>
                          </a:solidFill>
                        </a:rPr>
                        <a:t>Kaiser HMO (North)</a:t>
                      </a:r>
                      <a:endParaRPr lang="en-US" sz="1000" b="1" dirty="0">
                        <a:solidFill>
                          <a:schemeClr val="tx1"/>
                        </a:solidFill>
                        <a:latin typeface="+mn-lt"/>
                        <a:cs typeface="Calibri"/>
                      </a:endParaRPr>
                    </a:p>
                  </a:txBody>
                  <a:tcPr marL="0" marR="0" marT="0" marB="0" anchor="ctr"/>
                </a:tc>
                <a:tc>
                  <a:txBody>
                    <a:bodyPr/>
                    <a:lstStyle/>
                    <a:p>
                      <a:pPr marL="0" algn="ctr" defTabSz="914400" rtl="0" eaLnBrk="1" fontAlgn="ctr" latinLnBrk="0" hangingPunct="1"/>
                      <a:r>
                        <a:rPr lang="en-US" sz="1000" u="none" strike="noStrike" dirty="0">
                          <a:solidFill>
                            <a:schemeClr val="tx1"/>
                          </a:solidFill>
                          <a:effectLst/>
                        </a:rPr>
                        <a:t>$84.00</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marL="0" algn="ctr" defTabSz="914400" rtl="0" eaLnBrk="1" fontAlgn="ctr" latinLnBrk="0" hangingPunct="1"/>
                      <a:r>
                        <a:rPr lang="en-US" sz="1000" u="none" strike="noStrike" dirty="0">
                          <a:solidFill>
                            <a:schemeClr val="tx1"/>
                          </a:solidFill>
                          <a:effectLst/>
                        </a:rPr>
                        <a:t>$190.62</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algn="ctr" fontAlgn="ctr"/>
                      <a:r>
                        <a:rPr lang="en-US" sz="1000" u="none" strike="noStrike" dirty="0">
                          <a:solidFill>
                            <a:schemeClr val="tx1"/>
                          </a:solidFill>
                          <a:effectLst/>
                        </a:rPr>
                        <a:t>$186.00</a:t>
                      </a:r>
                      <a:endParaRPr lang="en-US" sz="1000" b="0" i="0" u="none" strike="noStrike" dirty="0">
                        <a:solidFill>
                          <a:schemeClr val="tx1"/>
                        </a:solidFill>
                        <a:effectLst/>
                        <a:latin typeface="+mn-lt"/>
                      </a:endParaRPr>
                    </a:p>
                  </a:txBody>
                  <a:tcPr marL="9324" marR="9324" marT="9324" marB="0" anchor="ctr"/>
                </a:tc>
                <a:tc>
                  <a:txBody>
                    <a:bodyPr/>
                    <a:lstStyle/>
                    <a:p>
                      <a:pPr algn="ctr" fontAlgn="ctr"/>
                      <a:r>
                        <a:rPr lang="en-US" sz="1000" u="none" strike="noStrike" dirty="0">
                          <a:solidFill>
                            <a:schemeClr val="tx1"/>
                          </a:solidFill>
                          <a:effectLst/>
                        </a:rPr>
                        <a:t>$241.85</a:t>
                      </a:r>
                      <a:endParaRPr lang="en-US" sz="1000" b="0" i="0" u="none" strike="noStrike" dirty="0">
                        <a:solidFill>
                          <a:schemeClr val="tx1"/>
                        </a:solidFill>
                        <a:effectLst/>
                        <a:latin typeface="+mn-lt"/>
                      </a:endParaRPr>
                    </a:p>
                  </a:txBody>
                  <a:tcPr marL="9324" marR="9324" marT="9324" marB="0" anchor="ctr"/>
                </a:tc>
                <a:extLst>
                  <a:ext uri="{0D108BD9-81ED-4DB2-BD59-A6C34878D82A}">
                    <a16:rowId xmlns:a16="http://schemas.microsoft.com/office/drawing/2014/main" val="10002"/>
                  </a:ext>
                </a:extLst>
              </a:tr>
              <a:tr h="363488">
                <a:tc>
                  <a:txBody>
                    <a:bodyPr/>
                    <a:lstStyle/>
                    <a:p>
                      <a:pPr marL="66675" marR="82550">
                        <a:lnSpc>
                          <a:spcPct val="100000"/>
                        </a:lnSpc>
                      </a:pPr>
                      <a:r>
                        <a:rPr lang="en-US" sz="1000" kern="1200" dirty="0">
                          <a:solidFill>
                            <a:schemeClr val="tx1"/>
                          </a:solidFill>
                          <a:latin typeface="+mn-lt"/>
                          <a:ea typeface="+mn-ea"/>
                          <a:cs typeface="+mn-cs"/>
                        </a:rPr>
                        <a:t>Kaiser HMO (South)</a:t>
                      </a:r>
                      <a:endParaRPr sz="1000" kern="1200" dirty="0">
                        <a:solidFill>
                          <a:schemeClr val="tx1"/>
                        </a:solidFill>
                        <a:latin typeface="+mn-lt"/>
                        <a:ea typeface="+mn-ea"/>
                        <a:cs typeface="+mn-cs"/>
                      </a:endParaRPr>
                    </a:p>
                  </a:txBody>
                  <a:tcPr marL="0" marR="0" marT="0" marB="0" anchor="ctr"/>
                </a:tc>
                <a:tc>
                  <a:txBody>
                    <a:bodyPr/>
                    <a:lstStyle/>
                    <a:p>
                      <a:pPr marL="0" algn="ctr" defTabSz="914400" rtl="0" eaLnBrk="1" fontAlgn="ctr" latinLnBrk="0" hangingPunct="1"/>
                      <a:r>
                        <a:rPr lang="en-US" sz="1000" b="0" i="0" u="none" strike="noStrike" dirty="0">
                          <a:solidFill>
                            <a:schemeClr val="tx1"/>
                          </a:solidFill>
                          <a:effectLst/>
                          <a:latin typeface="+mn-lt"/>
                          <a:ea typeface="+mn-ea"/>
                          <a:cs typeface="+mn-cs"/>
                        </a:rPr>
                        <a:t>$86.31</a:t>
                      </a:r>
                    </a:p>
                  </a:txBody>
                  <a:tcPr marL="9324" marR="9324" marT="9324" marB="0" anchor="ctr"/>
                </a:tc>
                <a:tc>
                  <a:txBody>
                    <a:bodyPr/>
                    <a:lstStyle/>
                    <a:p>
                      <a:pPr marL="0" algn="ctr" defTabSz="914400" rtl="0" eaLnBrk="1" fontAlgn="ctr" latinLnBrk="0" hangingPunct="1"/>
                      <a:r>
                        <a:rPr lang="en-US" sz="1000" b="0" i="0" u="none" strike="noStrike" dirty="0">
                          <a:solidFill>
                            <a:schemeClr val="tx1"/>
                          </a:solidFill>
                          <a:effectLst/>
                          <a:latin typeface="+mn-lt"/>
                          <a:ea typeface="+mn-ea"/>
                          <a:cs typeface="+mn-cs"/>
                        </a:rPr>
                        <a:t>$195.69</a:t>
                      </a:r>
                    </a:p>
                  </a:txBody>
                  <a:tcPr marL="9324" marR="9324" marT="9324" marB="0" anchor="ctr"/>
                </a:tc>
                <a:tc>
                  <a:txBody>
                    <a:bodyPr/>
                    <a:lstStyle/>
                    <a:p>
                      <a:pPr algn="ctr" fontAlgn="ctr"/>
                      <a:r>
                        <a:rPr lang="en-US" sz="1000" b="0" i="0" u="none" strike="noStrike" dirty="0">
                          <a:solidFill>
                            <a:schemeClr val="tx1"/>
                          </a:solidFill>
                          <a:effectLst/>
                          <a:latin typeface="+mn-lt"/>
                        </a:rPr>
                        <a:t>$191.08</a:t>
                      </a:r>
                    </a:p>
                  </a:txBody>
                  <a:tcPr marL="9324" marR="9324" marT="9324" marB="0" anchor="ctr"/>
                </a:tc>
                <a:tc>
                  <a:txBody>
                    <a:bodyPr/>
                    <a:lstStyle/>
                    <a:p>
                      <a:pPr algn="ctr" fontAlgn="ctr"/>
                      <a:r>
                        <a:rPr lang="en-US" sz="1000" b="0" i="0" u="none" strike="noStrike" dirty="0">
                          <a:solidFill>
                            <a:schemeClr val="tx1"/>
                          </a:solidFill>
                          <a:effectLst/>
                          <a:latin typeface="+mn-lt"/>
                        </a:rPr>
                        <a:t>$248.31</a:t>
                      </a:r>
                    </a:p>
                  </a:txBody>
                  <a:tcPr marL="9324" marR="9324" marT="9324" marB="0" anchor="ctr"/>
                </a:tc>
                <a:extLst>
                  <a:ext uri="{0D108BD9-81ED-4DB2-BD59-A6C34878D82A}">
                    <a16:rowId xmlns:a16="http://schemas.microsoft.com/office/drawing/2014/main" val="10007"/>
                  </a:ext>
                </a:extLst>
              </a:tr>
              <a:tr h="365382">
                <a:tc>
                  <a:txBody>
                    <a:bodyPr/>
                    <a:lstStyle/>
                    <a:p>
                      <a:pPr marL="66675" marR="82550">
                        <a:lnSpc>
                          <a:spcPct val="100000"/>
                        </a:lnSpc>
                      </a:pPr>
                      <a:r>
                        <a:rPr lang="en-US" sz="1000" dirty="0">
                          <a:solidFill>
                            <a:schemeClr val="tx1"/>
                          </a:solidFill>
                        </a:rPr>
                        <a:t>Kaiser (KPIC) PPO</a:t>
                      </a:r>
                      <a:endParaRPr sz="1000" b="1" dirty="0">
                        <a:solidFill>
                          <a:schemeClr val="tx1"/>
                        </a:solidFill>
                        <a:latin typeface="+mn-lt"/>
                        <a:cs typeface="Calibri"/>
                      </a:endParaRPr>
                    </a:p>
                  </a:txBody>
                  <a:tcPr marL="0" marR="0" marT="0" marB="0" anchor="ctr"/>
                </a:tc>
                <a:tc>
                  <a:txBody>
                    <a:bodyPr/>
                    <a:lstStyle/>
                    <a:p>
                      <a:pPr marL="0" algn="ctr" defTabSz="914400" rtl="0" eaLnBrk="1" fontAlgn="ctr" latinLnBrk="0" hangingPunct="1"/>
                      <a:r>
                        <a:rPr lang="en-US" sz="1000" u="none" strike="noStrike" dirty="0">
                          <a:solidFill>
                            <a:schemeClr val="tx1"/>
                          </a:solidFill>
                          <a:effectLst/>
                        </a:rPr>
                        <a:t>$117.69</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marL="0" algn="ctr" defTabSz="914400" rtl="0" eaLnBrk="1" fontAlgn="ctr" latinLnBrk="0" hangingPunct="1"/>
                      <a:r>
                        <a:rPr lang="en-US" sz="1000" u="none" strike="noStrike" dirty="0">
                          <a:solidFill>
                            <a:schemeClr val="tx1"/>
                          </a:solidFill>
                          <a:effectLst/>
                        </a:rPr>
                        <a:t>$282.92</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algn="ctr" fontAlgn="ctr"/>
                      <a:r>
                        <a:rPr lang="en-US" sz="1000" u="none" strike="noStrike" dirty="0">
                          <a:solidFill>
                            <a:schemeClr val="tx1"/>
                          </a:solidFill>
                          <a:effectLst/>
                        </a:rPr>
                        <a:t>$242.31</a:t>
                      </a:r>
                      <a:endParaRPr lang="en-US" sz="1000" b="0" i="0" u="none" strike="noStrike" dirty="0">
                        <a:solidFill>
                          <a:schemeClr val="tx1"/>
                        </a:solidFill>
                        <a:effectLst/>
                        <a:latin typeface="+mn-lt"/>
                      </a:endParaRPr>
                    </a:p>
                  </a:txBody>
                  <a:tcPr marL="9324" marR="9324" marT="9324" marB="0" anchor="ctr"/>
                </a:tc>
                <a:tc>
                  <a:txBody>
                    <a:bodyPr/>
                    <a:lstStyle/>
                    <a:p>
                      <a:pPr algn="ctr" fontAlgn="ctr"/>
                      <a:r>
                        <a:rPr lang="en-US" sz="1000" u="none" strike="noStrike" dirty="0">
                          <a:solidFill>
                            <a:schemeClr val="tx1"/>
                          </a:solidFill>
                          <a:effectLst/>
                        </a:rPr>
                        <a:t>$416.77</a:t>
                      </a:r>
                      <a:endParaRPr lang="en-US" sz="1000" b="0" i="0" u="none" strike="noStrike" dirty="0">
                        <a:solidFill>
                          <a:schemeClr val="tx1"/>
                        </a:solidFill>
                        <a:effectLst/>
                        <a:latin typeface="+mn-lt"/>
                      </a:endParaRPr>
                    </a:p>
                  </a:txBody>
                  <a:tcPr marL="9324" marR="9324" marT="9324" marB="0" anchor="ctr"/>
                </a:tc>
                <a:extLst>
                  <a:ext uri="{0D108BD9-81ED-4DB2-BD59-A6C34878D82A}">
                    <a16:rowId xmlns:a16="http://schemas.microsoft.com/office/drawing/2014/main" val="10003"/>
                  </a:ext>
                </a:extLst>
              </a:tr>
              <a:tr h="377374">
                <a:tc>
                  <a:txBody>
                    <a:bodyPr/>
                    <a:lstStyle/>
                    <a:p>
                      <a:pPr marL="66675" marR="443230">
                        <a:lnSpc>
                          <a:spcPct val="100000"/>
                        </a:lnSpc>
                      </a:pPr>
                      <a:r>
                        <a:rPr lang="en-US" sz="1000" dirty="0">
                          <a:solidFill>
                            <a:schemeClr val="tx1"/>
                          </a:solidFill>
                        </a:rPr>
                        <a:t>Delta Dental DMO</a:t>
                      </a:r>
                      <a:endParaRPr sz="1000" b="1" dirty="0">
                        <a:solidFill>
                          <a:schemeClr val="tx1"/>
                        </a:solidFill>
                        <a:latin typeface="+mn-lt"/>
                        <a:cs typeface="Calibri"/>
                      </a:endParaRPr>
                    </a:p>
                  </a:txBody>
                  <a:tcPr marL="0" marR="0" marT="0" marB="0" anchor="ctr"/>
                </a:tc>
                <a:tc>
                  <a:txBody>
                    <a:bodyPr/>
                    <a:lstStyle/>
                    <a:p>
                      <a:pPr marL="0" algn="ctr" defTabSz="914400" rtl="0" eaLnBrk="1" fontAlgn="ctr" latinLnBrk="0" hangingPunct="1"/>
                      <a:r>
                        <a:rPr lang="en-US" sz="1000" u="none" strike="noStrike" dirty="0">
                          <a:solidFill>
                            <a:schemeClr val="tx1"/>
                          </a:solidFill>
                          <a:effectLst/>
                        </a:rPr>
                        <a:t>$0.92</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marL="0" algn="ctr" defTabSz="914400" rtl="0" eaLnBrk="1" fontAlgn="ctr" latinLnBrk="0" hangingPunct="1"/>
                      <a:r>
                        <a:rPr lang="en-US" sz="1000" u="none" strike="noStrike" dirty="0">
                          <a:solidFill>
                            <a:schemeClr val="tx1"/>
                          </a:solidFill>
                          <a:effectLst/>
                        </a:rPr>
                        <a:t>$3.69</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algn="ctr" fontAlgn="ctr"/>
                      <a:r>
                        <a:rPr lang="en-US" sz="1000" u="none" strike="noStrike" dirty="0">
                          <a:solidFill>
                            <a:schemeClr val="tx1"/>
                          </a:solidFill>
                          <a:effectLst/>
                        </a:rPr>
                        <a:t>$3.23</a:t>
                      </a:r>
                      <a:endParaRPr lang="en-US" sz="1000" b="0" i="0" u="none" strike="noStrike" dirty="0">
                        <a:solidFill>
                          <a:schemeClr val="tx1"/>
                        </a:solidFill>
                        <a:effectLst/>
                        <a:latin typeface="+mn-lt"/>
                      </a:endParaRPr>
                    </a:p>
                  </a:txBody>
                  <a:tcPr marL="9324" marR="9324" marT="9324" marB="0" anchor="ctr"/>
                </a:tc>
                <a:tc>
                  <a:txBody>
                    <a:bodyPr/>
                    <a:lstStyle/>
                    <a:p>
                      <a:pPr algn="ctr" fontAlgn="ctr"/>
                      <a:r>
                        <a:rPr lang="en-US" sz="1000" u="none" strike="noStrike" dirty="0">
                          <a:solidFill>
                            <a:schemeClr val="tx1"/>
                          </a:solidFill>
                          <a:effectLst/>
                        </a:rPr>
                        <a:t>$5.08</a:t>
                      </a:r>
                      <a:endParaRPr lang="en-US" sz="1000" b="0" i="0" u="none" strike="noStrike" dirty="0">
                        <a:solidFill>
                          <a:schemeClr val="tx1"/>
                        </a:solidFill>
                        <a:effectLst/>
                        <a:latin typeface="+mn-lt"/>
                      </a:endParaRPr>
                    </a:p>
                  </a:txBody>
                  <a:tcPr marL="9324" marR="9324" marT="9324" marB="0" anchor="ctr"/>
                </a:tc>
                <a:extLst>
                  <a:ext uri="{0D108BD9-81ED-4DB2-BD59-A6C34878D82A}">
                    <a16:rowId xmlns:a16="http://schemas.microsoft.com/office/drawing/2014/main" val="10004"/>
                  </a:ext>
                </a:extLst>
              </a:tr>
              <a:tr h="377374">
                <a:tc>
                  <a:txBody>
                    <a:bodyPr/>
                    <a:lstStyle/>
                    <a:p>
                      <a:pPr marL="66675" marR="443230">
                        <a:lnSpc>
                          <a:spcPct val="100000"/>
                        </a:lnSpc>
                      </a:pPr>
                      <a:r>
                        <a:rPr lang="en-US" sz="1000" dirty="0">
                          <a:solidFill>
                            <a:schemeClr val="tx1"/>
                          </a:solidFill>
                        </a:rPr>
                        <a:t>Delta Dental DPO High</a:t>
                      </a:r>
                      <a:endParaRPr sz="1000" b="1" dirty="0">
                        <a:solidFill>
                          <a:schemeClr val="tx1"/>
                        </a:solidFill>
                        <a:latin typeface="+mn-lt"/>
                        <a:cs typeface="Calibri"/>
                      </a:endParaRPr>
                    </a:p>
                  </a:txBody>
                  <a:tcPr marL="0" marR="0" marT="0" marB="0" anchor="ctr"/>
                </a:tc>
                <a:tc>
                  <a:txBody>
                    <a:bodyPr/>
                    <a:lstStyle/>
                    <a:p>
                      <a:pPr marL="0" algn="ctr" defTabSz="914400" rtl="0" eaLnBrk="1" fontAlgn="ctr" latinLnBrk="0" hangingPunct="1"/>
                      <a:r>
                        <a:rPr lang="en-US" sz="1000" b="0" i="0" u="none" strike="noStrike" dirty="0">
                          <a:solidFill>
                            <a:schemeClr val="tx1"/>
                          </a:solidFill>
                          <a:effectLst/>
                          <a:latin typeface="+mn-lt"/>
                          <a:ea typeface="+mn-ea"/>
                          <a:cs typeface="+mn-cs"/>
                        </a:rPr>
                        <a:t>$6.00</a:t>
                      </a:r>
                    </a:p>
                  </a:txBody>
                  <a:tcPr marL="9324" marR="9324" marT="9324" marB="0" anchor="ctr"/>
                </a:tc>
                <a:tc>
                  <a:txBody>
                    <a:bodyPr/>
                    <a:lstStyle/>
                    <a:p>
                      <a:pPr marL="0" algn="ctr" defTabSz="914400" rtl="0" eaLnBrk="1" fontAlgn="ctr" latinLnBrk="0" hangingPunct="1"/>
                      <a:r>
                        <a:rPr lang="en-US" sz="1000" b="0" i="0" u="none" strike="noStrike" dirty="0">
                          <a:solidFill>
                            <a:schemeClr val="tx1"/>
                          </a:solidFill>
                          <a:effectLst/>
                          <a:latin typeface="+mn-lt"/>
                          <a:ea typeface="+mn-ea"/>
                          <a:cs typeface="+mn-cs"/>
                        </a:rPr>
                        <a:t>$35.08</a:t>
                      </a:r>
                    </a:p>
                  </a:txBody>
                  <a:tcPr marL="9324" marR="9324" marT="9324" marB="0" anchor="ctr"/>
                </a:tc>
                <a:tc>
                  <a:txBody>
                    <a:bodyPr/>
                    <a:lstStyle/>
                    <a:p>
                      <a:pPr algn="ctr" fontAlgn="ctr"/>
                      <a:r>
                        <a:rPr lang="en-US" sz="1000" b="0" i="0" u="none" strike="noStrike" dirty="0">
                          <a:solidFill>
                            <a:schemeClr val="tx1"/>
                          </a:solidFill>
                          <a:effectLst/>
                          <a:latin typeface="+mn-lt"/>
                        </a:rPr>
                        <a:t>$35.08</a:t>
                      </a:r>
                    </a:p>
                  </a:txBody>
                  <a:tcPr marL="9324" marR="9324" marT="9324" marB="0" anchor="ctr"/>
                </a:tc>
                <a:tc>
                  <a:txBody>
                    <a:bodyPr/>
                    <a:lstStyle/>
                    <a:p>
                      <a:pPr algn="ctr" fontAlgn="ctr"/>
                      <a:r>
                        <a:rPr lang="en-US" sz="1000" b="0" i="0" u="none" strike="noStrike" dirty="0">
                          <a:solidFill>
                            <a:schemeClr val="tx1"/>
                          </a:solidFill>
                          <a:effectLst/>
                          <a:latin typeface="+mn-lt"/>
                        </a:rPr>
                        <a:t>$51.23</a:t>
                      </a:r>
                    </a:p>
                  </a:txBody>
                  <a:tcPr marL="9324" marR="9324" marT="9324" marB="0" anchor="ctr"/>
                </a:tc>
                <a:extLst>
                  <a:ext uri="{0D108BD9-81ED-4DB2-BD59-A6C34878D82A}">
                    <a16:rowId xmlns:a16="http://schemas.microsoft.com/office/drawing/2014/main" val="10008"/>
                  </a:ext>
                </a:extLst>
              </a:tr>
              <a:tr h="377374">
                <a:tc>
                  <a:txBody>
                    <a:bodyPr/>
                    <a:lstStyle/>
                    <a:p>
                      <a:pPr marL="66675" marR="443230">
                        <a:lnSpc>
                          <a:spcPct val="100000"/>
                        </a:lnSpc>
                      </a:pPr>
                      <a:r>
                        <a:rPr lang="en-US" sz="1000" b="0" dirty="0">
                          <a:solidFill>
                            <a:schemeClr val="tx1"/>
                          </a:solidFill>
                          <a:latin typeface="+mn-lt"/>
                          <a:cs typeface="Calibri"/>
                        </a:rPr>
                        <a:t>Delta Dental </a:t>
                      </a:r>
                    </a:p>
                    <a:p>
                      <a:pPr marL="66675" marR="443230">
                        <a:lnSpc>
                          <a:spcPct val="100000"/>
                        </a:lnSpc>
                      </a:pPr>
                      <a:r>
                        <a:rPr lang="en-US" sz="1000" b="0" dirty="0">
                          <a:solidFill>
                            <a:schemeClr val="tx1"/>
                          </a:solidFill>
                          <a:latin typeface="+mn-lt"/>
                          <a:cs typeface="Calibri"/>
                        </a:rPr>
                        <a:t>DPO Low</a:t>
                      </a:r>
                      <a:endParaRPr sz="1000" b="0" dirty="0">
                        <a:solidFill>
                          <a:schemeClr val="tx1"/>
                        </a:solidFill>
                        <a:latin typeface="+mn-lt"/>
                        <a:cs typeface="Calibri"/>
                      </a:endParaRPr>
                    </a:p>
                  </a:txBody>
                  <a:tcPr marL="0" marR="0" marT="0" marB="0" anchor="ctr"/>
                </a:tc>
                <a:tc>
                  <a:txBody>
                    <a:bodyPr/>
                    <a:lstStyle/>
                    <a:p>
                      <a:pPr marL="0" algn="ctr" defTabSz="914400" rtl="0" eaLnBrk="1" fontAlgn="ctr" latinLnBrk="0" hangingPunct="1"/>
                      <a:r>
                        <a:rPr lang="en-US" sz="1000" u="none" strike="noStrike" dirty="0">
                          <a:solidFill>
                            <a:schemeClr val="tx1"/>
                          </a:solidFill>
                          <a:effectLst/>
                        </a:rPr>
                        <a:t>$4.62</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marL="0" algn="ctr" defTabSz="914400" rtl="0" eaLnBrk="1" fontAlgn="ctr" latinLnBrk="0" hangingPunct="1"/>
                      <a:r>
                        <a:rPr lang="en-US" sz="1000" u="none" strike="noStrike" dirty="0">
                          <a:solidFill>
                            <a:schemeClr val="tx1"/>
                          </a:solidFill>
                          <a:effectLst/>
                        </a:rPr>
                        <a:t>$28.62</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algn="ctr" fontAlgn="ctr"/>
                      <a:r>
                        <a:rPr lang="en-US" sz="1000" u="none" strike="noStrike" dirty="0">
                          <a:solidFill>
                            <a:schemeClr val="tx1"/>
                          </a:solidFill>
                          <a:effectLst/>
                        </a:rPr>
                        <a:t>$28.62</a:t>
                      </a:r>
                      <a:endParaRPr lang="en-US" sz="1000" b="0" i="0" u="none" strike="noStrike" dirty="0">
                        <a:solidFill>
                          <a:schemeClr val="tx1"/>
                        </a:solidFill>
                        <a:effectLst/>
                        <a:latin typeface="+mn-lt"/>
                      </a:endParaRPr>
                    </a:p>
                  </a:txBody>
                  <a:tcPr marL="9324" marR="9324" marT="9324" marB="0" anchor="ctr"/>
                </a:tc>
                <a:tc>
                  <a:txBody>
                    <a:bodyPr/>
                    <a:lstStyle/>
                    <a:p>
                      <a:pPr algn="ctr" fontAlgn="ctr"/>
                      <a:r>
                        <a:rPr lang="en-US" sz="1000" u="none" strike="noStrike" dirty="0">
                          <a:solidFill>
                            <a:schemeClr val="tx1"/>
                          </a:solidFill>
                          <a:effectLst/>
                        </a:rPr>
                        <a:t>$44.31</a:t>
                      </a:r>
                      <a:endParaRPr lang="en-US" sz="1000" b="0" i="0" u="none" strike="noStrike" dirty="0">
                        <a:solidFill>
                          <a:schemeClr val="tx1"/>
                        </a:solidFill>
                        <a:effectLst/>
                        <a:latin typeface="+mn-lt"/>
                      </a:endParaRPr>
                    </a:p>
                  </a:txBody>
                  <a:tcPr marL="9324" marR="9324" marT="9324" marB="0" anchor="ctr"/>
                </a:tc>
                <a:extLst>
                  <a:ext uri="{0D108BD9-81ED-4DB2-BD59-A6C34878D82A}">
                    <a16:rowId xmlns:a16="http://schemas.microsoft.com/office/drawing/2014/main" val="10009"/>
                  </a:ext>
                </a:extLst>
              </a:tr>
              <a:tr h="377374">
                <a:tc>
                  <a:txBody>
                    <a:bodyPr/>
                    <a:lstStyle/>
                    <a:p>
                      <a:pPr marL="66675" marR="443230">
                        <a:lnSpc>
                          <a:spcPct val="100000"/>
                        </a:lnSpc>
                      </a:pPr>
                      <a:r>
                        <a:rPr lang="en-US" sz="1000" dirty="0">
                          <a:solidFill>
                            <a:schemeClr val="tx1"/>
                          </a:solidFill>
                        </a:rPr>
                        <a:t>VSP Vision</a:t>
                      </a:r>
                      <a:endParaRPr sz="1000" b="1" dirty="0">
                        <a:solidFill>
                          <a:schemeClr val="tx1"/>
                        </a:solidFill>
                        <a:latin typeface="+mn-lt"/>
                        <a:cs typeface="Calibri"/>
                      </a:endParaRPr>
                    </a:p>
                  </a:txBody>
                  <a:tcPr marL="0" marR="0" marT="0" marB="0" anchor="ctr"/>
                </a:tc>
                <a:tc>
                  <a:txBody>
                    <a:bodyPr/>
                    <a:lstStyle/>
                    <a:p>
                      <a:pPr marL="0" algn="ctr" defTabSz="914400" rtl="0" eaLnBrk="1" fontAlgn="ctr" latinLnBrk="0" hangingPunct="1"/>
                      <a:r>
                        <a:rPr lang="en-US" sz="1000" u="none" strike="noStrike" dirty="0">
                          <a:solidFill>
                            <a:schemeClr val="tx1"/>
                          </a:solidFill>
                          <a:effectLst/>
                        </a:rPr>
                        <a:t>$0.92</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marL="0" algn="ctr" defTabSz="914400" rtl="0" eaLnBrk="1" fontAlgn="ctr" latinLnBrk="0" hangingPunct="1"/>
                      <a:r>
                        <a:rPr lang="en-US" sz="1000" u="none" strike="noStrike" dirty="0">
                          <a:solidFill>
                            <a:schemeClr val="tx1"/>
                          </a:solidFill>
                          <a:effectLst/>
                        </a:rPr>
                        <a:t>$2.31</a:t>
                      </a:r>
                      <a:endParaRPr lang="en-US" sz="1000" b="0" i="0" u="none" strike="noStrike" dirty="0">
                        <a:solidFill>
                          <a:schemeClr val="tx1"/>
                        </a:solidFill>
                        <a:effectLst/>
                        <a:latin typeface="+mn-lt"/>
                        <a:ea typeface="+mn-ea"/>
                        <a:cs typeface="+mn-cs"/>
                      </a:endParaRPr>
                    </a:p>
                  </a:txBody>
                  <a:tcPr marL="9324" marR="9324" marT="9324" marB="0" anchor="ctr"/>
                </a:tc>
                <a:tc>
                  <a:txBody>
                    <a:bodyPr/>
                    <a:lstStyle/>
                    <a:p>
                      <a:pPr algn="ctr" fontAlgn="ctr"/>
                      <a:r>
                        <a:rPr lang="en-US" sz="1000" u="none" strike="noStrike" dirty="0">
                          <a:solidFill>
                            <a:schemeClr val="tx1"/>
                          </a:solidFill>
                          <a:effectLst/>
                        </a:rPr>
                        <a:t>$2.31</a:t>
                      </a:r>
                      <a:endParaRPr lang="en-US" sz="1000" b="0" i="0" u="none" strike="noStrike" dirty="0">
                        <a:solidFill>
                          <a:schemeClr val="tx1"/>
                        </a:solidFill>
                        <a:effectLst/>
                        <a:latin typeface="+mn-lt"/>
                      </a:endParaRPr>
                    </a:p>
                  </a:txBody>
                  <a:tcPr marL="9324" marR="9324" marT="9324" marB="0" anchor="ctr"/>
                </a:tc>
                <a:tc>
                  <a:txBody>
                    <a:bodyPr/>
                    <a:lstStyle/>
                    <a:p>
                      <a:pPr algn="ctr" fontAlgn="ctr"/>
                      <a:r>
                        <a:rPr lang="en-US" sz="1000" u="none" strike="noStrike" dirty="0">
                          <a:solidFill>
                            <a:schemeClr val="tx1"/>
                          </a:solidFill>
                          <a:effectLst/>
                        </a:rPr>
                        <a:t>$5.08</a:t>
                      </a:r>
                      <a:endParaRPr lang="en-US" sz="1000" b="0" i="0" u="none" strike="noStrike" dirty="0">
                        <a:solidFill>
                          <a:schemeClr val="tx1"/>
                        </a:solidFill>
                        <a:effectLst/>
                        <a:latin typeface="+mn-lt"/>
                      </a:endParaRPr>
                    </a:p>
                  </a:txBody>
                  <a:tcPr marL="9324" marR="9324" marT="9324" marB="0"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idx="4294967295"/>
          </p:nvPr>
        </p:nvSpPr>
        <p:spPr>
          <a:xfrm>
            <a:off x="914400" y="457200"/>
            <a:ext cx="6019800" cy="609600"/>
          </a:xfrm>
        </p:spPr>
        <p:txBody>
          <a:bodyPr/>
          <a:lstStyle/>
          <a:p>
            <a:pPr>
              <a:defRPr/>
            </a:pPr>
            <a:r>
              <a:rPr lang="en-US" dirty="0">
                <a:solidFill>
                  <a:schemeClr val="accent3"/>
                </a:solidFill>
                <a:latin typeface="Myriad Pro Black"/>
              </a:rPr>
              <a:t>Medical Coverage</a:t>
            </a:r>
          </a:p>
        </p:txBody>
      </p:sp>
      <p:sp>
        <p:nvSpPr>
          <p:cNvPr id="15363" name="Content Placeholder 3"/>
          <p:cNvSpPr txBox="1">
            <a:spLocks/>
          </p:cNvSpPr>
          <p:nvPr/>
        </p:nvSpPr>
        <p:spPr bwMode="auto">
          <a:xfrm>
            <a:off x="2795588" y="685800"/>
            <a:ext cx="4062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tabLst>
                <a:tab pos="171450" algn="l"/>
              </a:tabLst>
              <a:defRPr>
                <a:solidFill>
                  <a:schemeClr val="tx1"/>
                </a:solidFill>
                <a:latin typeface="Calibri" pitchFamily="34" charset="0"/>
                <a:cs typeface="Arial" pitchFamily="34" charset="0"/>
              </a:defRPr>
            </a:lvl1pPr>
            <a:lvl2pPr eaLnBrk="0" hangingPunct="0">
              <a:tabLst>
                <a:tab pos="171450" algn="l"/>
              </a:tabLst>
              <a:defRPr>
                <a:solidFill>
                  <a:schemeClr val="tx1"/>
                </a:solidFill>
                <a:latin typeface="Calibri" pitchFamily="34" charset="0"/>
                <a:cs typeface="Arial" pitchFamily="34" charset="0"/>
              </a:defRPr>
            </a:lvl2pPr>
            <a:lvl3pPr marL="1143000" indent="-228600" eaLnBrk="0" hangingPunct="0">
              <a:tabLst>
                <a:tab pos="171450" algn="l"/>
              </a:tabLst>
              <a:defRPr>
                <a:solidFill>
                  <a:schemeClr val="tx1"/>
                </a:solidFill>
                <a:latin typeface="Calibri" pitchFamily="34" charset="0"/>
                <a:cs typeface="Arial" pitchFamily="34" charset="0"/>
              </a:defRPr>
            </a:lvl3pPr>
            <a:lvl4pPr marL="1600200" indent="-228600" eaLnBrk="0" hangingPunct="0">
              <a:tabLst>
                <a:tab pos="171450" algn="l"/>
              </a:tabLst>
              <a:defRPr>
                <a:solidFill>
                  <a:schemeClr val="tx1"/>
                </a:solidFill>
                <a:latin typeface="Calibri" pitchFamily="34" charset="0"/>
                <a:cs typeface="Arial" pitchFamily="34" charset="0"/>
              </a:defRPr>
            </a:lvl4pPr>
            <a:lvl5pPr marL="2057400" indent="-228600" eaLnBrk="0" hangingPunct="0">
              <a:tabLst>
                <a:tab pos="171450" algn="l"/>
              </a:tabLst>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tabLst>
                <a:tab pos="171450" algn="l"/>
              </a:tabLs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tabLst>
                <a:tab pos="171450" algn="l"/>
              </a:tabLs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tabLst>
                <a:tab pos="171450" algn="l"/>
              </a:tabLs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tabLst>
                <a:tab pos="171450" algn="l"/>
              </a:tabLst>
              <a:defRPr>
                <a:solidFill>
                  <a:schemeClr val="tx1"/>
                </a:solidFill>
                <a:latin typeface="Calibri" pitchFamily="34" charset="0"/>
                <a:cs typeface="Arial" pitchFamily="34" charset="0"/>
              </a:defRPr>
            </a:lvl9pPr>
          </a:lstStyle>
          <a:p>
            <a:pPr marL="0" lvl="1" eaLnBrk="1" hangingPunct="1">
              <a:lnSpc>
                <a:spcPts val="1300"/>
              </a:lnSpc>
              <a:spcAft>
                <a:spcPts val="800"/>
              </a:spcAft>
              <a:buSzPct val="85000"/>
              <a:buFont typeface="Wingdings" pitchFamily="2" charset="2"/>
              <a:buNone/>
            </a:pPr>
            <a:r>
              <a:rPr lang="en-US" sz="1000" dirty="0">
                <a:cs typeface="Times New Roman" pitchFamily="18" charset="0"/>
              </a:rPr>
              <a:t>The Company offers a choice of medical plan options so you can choose the plan that best meets your needs – and those of your family. </a:t>
            </a:r>
            <a:endParaRPr lang="en-US" sz="800" dirty="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933113433"/>
              </p:ext>
            </p:extLst>
          </p:nvPr>
        </p:nvGraphicFramePr>
        <p:xfrm>
          <a:off x="990600" y="1295400"/>
          <a:ext cx="5791201" cy="7294311"/>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2209801">
                  <a:extLst>
                    <a:ext uri="{9D8B030D-6E8A-4147-A177-3AD203B41FA5}">
                      <a16:colId xmlns:a16="http://schemas.microsoft.com/office/drawing/2014/main" val="20003"/>
                    </a:ext>
                  </a:extLst>
                </a:gridCol>
              </a:tblGrid>
              <a:tr h="294792">
                <a:tc rowSpan="2">
                  <a:txBody>
                    <a:bodyPr/>
                    <a:lstStyle/>
                    <a:p>
                      <a:pPr>
                        <a:lnSpc>
                          <a:spcPts val="1000"/>
                        </a:lnSpc>
                      </a:pPr>
                      <a:r>
                        <a:rPr lang="en-US" sz="900" b="1" kern="1200" dirty="0">
                          <a:solidFill>
                            <a:schemeClr val="tx1"/>
                          </a:solidFill>
                          <a:latin typeface="Calibri" pitchFamily="34" charset="0"/>
                          <a:ea typeface="+mn-ea"/>
                          <a:cs typeface="+mn-cs"/>
                        </a:rPr>
                        <a:t>Plan Provisions</a:t>
                      </a:r>
                    </a:p>
                  </a:txBody>
                  <a:tcPr marL="91430" marR="91430" marT="45724" marB="45724" anchor="b">
                    <a:lnL w="12700" cap="flat" cmpd="sng" algn="ctr">
                      <a:solidFill>
                        <a:srgbClr val="777777"/>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2700" cap="flat" cmpd="sng" algn="ctr">
                      <a:solidFill>
                        <a:srgbClr val="777777"/>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gridSpan="2">
                  <a:txBody>
                    <a:bodyPr/>
                    <a:lstStyle/>
                    <a:p>
                      <a:pPr marL="0" marR="0" indent="0" algn="ctr" defTabSz="914400" rtl="0" eaLnBrk="1" fontAlgn="auto" latinLnBrk="0" hangingPunct="1">
                        <a:lnSpc>
                          <a:spcPts val="1000"/>
                        </a:lnSpc>
                        <a:spcBef>
                          <a:spcPts val="0"/>
                        </a:spcBef>
                        <a:spcAft>
                          <a:spcPts val="0"/>
                        </a:spcAft>
                        <a:buClrTx/>
                        <a:buSzTx/>
                        <a:buFontTx/>
                        <a:buNone/>
                        <a:tabLst/>
                        <a:defRPr/>
                      </a:pPr>
                      <a:r>
                        <a:rPr lang="en-US" sz="900" b="1" dirty="0">
                          <a:solidFill>
                            <a:schemeClr val="tx1"/>
                          </a:solidFill>
                          <a:latin typeface="Calibri" pitchFamily="34" charset="0"/>
                        </a:rPr>
                        <a:t> KPIC– PPO</a:t>
                      </a:r>
                      <a:r>
                        <a:rPr lang="en-US" sz="900" b="1" baseline="0" dirty="0">
                          <a:solidFill>
                            <a:schemeClr val="tx1"/>
                          </a:solidFill>
                          <a:latin typeface="Calibri" pitchFamily="34" charset="0"/>
                        </a:rPr>
                        <a:t> </a:t>
                      </a:r>
                      <a:endParaRPr lang="en-US" sz="900" b="1" dirty="0">
                        <a:solidFill>
                          <a:schemeClr val="tx1"/>
                        </a:solidFill>
                        <a:latin typeface="Calibri" pitchFamily="34" charset="0"/>
                      </a:endParaRP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ts val="1000"/>
                        </a:lnSpc>
                        <a:spcBef>
                          <a:spcPts val="0"/>
                        </a:spcBef>
                        <a:spcAft>
                          <a:spcPts val="0"/>
                        </a:spcAft>
                        <a:buClrTx/>
                        <a:buSzTx/>
                        <a:buFontTx/>
                        <a:buNone/>
                        <a:tabLst/>
                        <a:defRPr/>
                      </a:pPr>
                      <a:r>
                        <a:rPr lang="en-US" sz="900" b="1" dirty="0">
                          <a:solidFill>
                            <a:schemeClr val="tx1"/>
                          </a:solidFill>
                          <a:latin typeface="Calibri" pitchFamily="34" charset="0"/>
                        </a:rPr>
                        <a:t>Kaiser - HMO</a:t>
                      </a: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1233">
                <a:tc vMerge="1">
                  <a:txBody>
                    <a:bodyPr/>
                    <a:lstStyle/>
                    <a:p>
                      <a:endParaRPr lang="en-US" sz="1800" dirty="0"/>
                    </a:p>
                  </a:txBody>
                  <a:tcPr marL="67935" marR="67935" marT="17137" marB="17137"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n-US" sz="900" b="1" dirty="0">
                          <a:solidFill>
                            <a:schemeClr val="tx1"/>
                          </a:solidFill>
                          <a:latin typeface="Calibri" pitchFamily="34" charset="0"/>
                        </a:rPr>
                        <a:t>In-Network</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ts val="1000"/>
                        </a:lnSpc>
                        <a:spcBef>
                          <a:spcPts val="0"/>
                        </a:spcBef>
                        <a:spcAft>
                          <a:spcPts val="0"/>
                        </a:spcAft>
                        <a:buClrTx/>
                        <a:buSzTx/>
                        <a:buFontTx/>
                        <a:buNone/>
                        <a:tabLst/>
                        <a:defRPr/>
                      </a:pPr>
                      <a:r>
                        <a:rPr lang="en-US" sz="900" b="1" dirty="0">
                          <a:solidFill>
                            <a:schemeClr val="tx1"/>
                          </a:solidFill>
                          <a:latin typeface="Calibri" pitchFamily="34" charset="0"/>
                        </a:rPr>
                        <a:t>Out-of-</a:t>
                      </a:r>
                      <a:br>
                        <a:rPr lang="en-US" sz="900" b="1" dirty="0">
                          <a:solidFill>
                            <a:schemeClr val="tx1"/>
                          </a:solidFill>
                          <a:latin typeface="Calibri" pitchFamily="34" charset="0"/>
                        </a:rPr>
                      </a:br>
                      <a:r>
                        <a:rPr lang="en-US" sz="900" b="1" dirty="0">
                          <a:solidFill>
                            <a:schemeClr val="tx1"/>
                          </a:solidFill>
                          <a:latin typeface="Calibri" pitchFamily="34" charset="0"/>
                        </a:rPr>
                        <a:t>Network</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lnSpc>
                          <a:spcPts val="1000"/>
                        </a:lnSpc>
                      </a:pPr>
                      <a:r>
                        <a:rPr lang="en-US" sz="900" b="1" dirty="0">
                          <a:solidFill>
                            <a:schemeClr val="tx1"/>
                          </a:solidFill>
                          <a:latin typeface="Calibri" pitchFamily="34" charset="0"/>
                        </a:rPr>
                        <a:t>In-Network</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Annual Deductible (Individual/Family)</a:t>
                      </a:r>
                      <a:endParaRPr lang="en-US" sz="900" b="1" dirty="0">
                        <a:latin typeface="Calibri" pitchFamily="34" charset="0"/>
                        <a:ea typeface="Calibri"/>
                        <a:cs typeface="Times New Roman"/>
                      </a:endParaRPr>
                    </a:p>
                  </a:txBody>
                  <a:tcPr marL="67935" marR="67935" marT="17137" marB="17137" anchor="ctr">
                    <a:lnL w="12700" cap="flat" cmpd="sng" algn="ctr">
                      <a:solidFill>
                        <a:srgbClr val="777777"/>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$1,000 / $2,000</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Calibri"/>
                          <a:cs typeface="Times New Roman"/>
                        </a:rPr>
                        <a:t>$2,000 / $4,000</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900" dirty="0">
                          <a:solidFill>
                            <a:schemeClr val="tx1"/>
                          </a:solidFill>
                          <a:latin typeface="Calibri" pitchFamily="34" charset="0"/>
                        </a:rPr>
                        <a:t>None</a:t>
                      </a: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Out-of-Pocket Maximum</a:t>
                      </a:r>
                      <a:br>
                        <a:rPr lang="en-US" sz="900" b="1" dirty="0">
                          <a:latin typeface="Calibri" pitchFamily="34" charset="0"/>
                          <a:ea typeface="Times New Roman"/>
                          <a:cs typeface="Times New Roman"/>
                        </a:rPr>
                      </a:br>
                      <a:r>
                        <a:rPr lang="en-US" sz="900" b="1" dirty="0">
                          <a:latin typeface="Calibri" pitchFamily="34" charset="0"/>
                          <a:ea typeface="Times New Roman"/>
                          <a:cs typeface="Times New Roman"/>
                        </a:rPr>
                        <a:t>(Includes Deductible)</a:t>
                      </a:r>
                      <a:endParaRPr lang="en-US" sz="900" b="1" dirty="0">
                        <a:latin typeface="Calibri" pitchFamily="34" charset="0"/>
                        <a:ea typeface="Calibri"/>
                        <a:cs typeface="Times New Roman"/>
                      </a:endParaRPr>
                    </a:p>
                  </a:txBody>
                  <a:tcPr marL="67935" marR="67935" marT="17137" marB="17137" anchor="ctr">
                    <a:lnL w="12700" cap="flat" cmpd="sng" algn="ctr">
                      <a:solidFill>
                        <a:srgbClr val="777777"/>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$3,500 / $7,000</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$7,000 / $14,000</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900" dirty="0">
                          <a:solidFill>
                            <a:schemeClr val="tx1"/>
                          </a:solidFill>
                          <a:latin typeface="Calibri" pitchFamily="34" charset="0"/>
                        </a:rPr>
                        <a:t>$1,500 / $3,000</a:t>
                      </a: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Lifetime Maximum</a:t>
                      </a:r>
                      <a:endParaRPr lang="en-US" sz="900" b="1" dirty="0">
                        <a:latin typeface="Calibri" pitchFamily="34" charset="0"/>
                        <a:ea typeface="Calibri"/>
                        <a:cs typeface="Times New Roman"/>
                      </a:endParaRPr>
                    </a:p>
                  </a:txBody>
                  <a:tcPr marL="67935" marR="67935" marT="17137" marB="17137" anchor="ctr">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Unlimited</a:t>
                      </a:r>
                      <a:endParaRPr lang="en-US" sz="900" dirty="0">
                        <a:solidFill>
                          <a:schemeClr val="tx1"/>
                        </a:solidFill>
                        <a:latin typeface="Calibri" pitchFamily="34" charset="0"/>
                        <a:ea typeface="Calibri"/>
                        <a:cs typeface="Times New Roman"/>
                      </a:endParaRPr>
                    </a:p>
                  </a:txBody>
                  <a:tcPr marL="91430" marR="91430" marT="45724" marB="45724" anchor="ctr">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Unlimited</a:t>
                      </a:r>
                      <a:endParaRPr lang="en-US" sz="900" dirty="0">
                        <a:solidFill>
                          <a:schemeClr val="tx1"/>
                        </a:solidFill>
                        <a:latin typeface="Calibri" pitchFamily="34" charset="0"/>
                        <a:ea typeface="Calibri"/>
                        <a:cs typeface="Times New Roman"/>
                      </a:endParaRPr>
                    </a:p>
                  </a:txBody>
                  <a:tcPr marL="91430" marR="91430" marT="45724" marB="45724" anchor="ctr">
                    <a:lnL w="12700" cap="flat" cmpd="sng" algn="ctr">
                      <a:solidFill>
                        <a:srgbClr val="777777"/>
                      </a:solidFill>
                      <a:prstDash val="solid"/>
                      <a:round/>
                      <a:headEnd type="none" w="med" len="med"/>
                      <a:tailEnd type="none" w="med" len="med"/>
                    </a:lnL>
                    <a:lnR w="12700" cap="flat" cmpd="sng" algn="ctr">
                      <a:solidFill>
                        <a:srgbClr val="777777"/>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Preventive Care</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100%</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50% after deductible</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100%</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Primary Physician</a:t>
                      </a:r>
                      <a:br>
                        <a:rPr lang="en-US" sz="900" b="1" dirty="0">
                          <a:latin typeface="Calibri" pitchFamily="34" charset="0"/>
                          <a:ea typeface="Times New Roman"/>
                          <a:cs typeface="Times New Roman"/>
                        </a:rPr>
                      </a:br>
                      <a:r>
                        <a:rPr lang="en-US" sz="900" b="1" dirty="0">
                          <a:latin typeface="Calibri" pitchFamily="34" charset="0"/>
                          <a:ea typeface="Times New Roman"/>
                          <a:cs typeface="Times New Roman"/>
                        </a:rPr>
                        <a:t>Office Visit</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$25 copay</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50% after deductible</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$20 copay</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Specialist Office Visit</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$25 copay</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50% after deductible</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$20 copay</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X-Ray and Lab</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30% after deductible</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50% after deductible</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100%</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Inpatient Hospital Services</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$500</a:t>
                      </a:r>
                      <a:r>
                        <a:rPr lang="en-US" sz="900" kern="1200" baseline="0" dirty="0">
                          <a:solidFill>
                            <a:schemeClr val="tx1"/>
                          </a:solidFill>
                          <a:latin typeface="Calibri" pitchFamily="34" charset="0"/>
                          <a:ea typeface="Times New Roman"/>
                          <a:cs typeface="Times New Roman"/>
                        </a:rPr>
                        <a:t> copay then 30% </a:t>
                      </a:r>
                      <a:endParaRPr lang="en-US" sz="900" kern="1200" dirty="0">
                        <a:solidFill>
                          <a:schemeClr val="tx1"/>
                        </a:solidFill>
                        <a:latin typeface="Calibri" pitchFamily="34" charset="0"/>
                        <a:ea typeface="Times New Roman"/>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$1,000</a:t>
                      </a:r>
                      <a:r>
                        <a:rPr lang="en-US" sz="900" kern="1200" baseline="0" dirty="0">
                          <a:solidFill>
                            <a:schemeClr val="tx1"/>
                          </a:solidFill>
                          <a:latin typeface="Calibri" pitchFamily="34" charset="0"/>
                          <a:ea typeface="Times New Roman"/>
                          <a:cs typeface="Times New Roman"/>
                        </a:rPr>
                        <a:t> copay then 50%</a:t>
                      </a:r>
                      <a:endParaRPr lang="en-US" sz="900" kern="1200" dirty="0">
                        <a:solidFill>
                          <a:schemeClr val="tx1"/>
                        </a:solidFill>
                        <a:latin typeface="Calibri" pitchFamily="34" charset="0"/>
                        <a:ea typeface="Times New Roman"/>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Times New Roman"/>
                          <a:cs typeface="Times New Roman"/>
                        </a:rPr>
                        <a:t>$250 per admit</a:t>
                      </a:r>
                      <a:endParaRPr lang="en-US" sz="900" dirty="0">
                        <a:solidFill>
                          <a:schemeClr val="tx1"/>
                        </a:solidFill>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Outpatient Hospital Services</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$100 copay</a:t>
                      </a:r>
                      <a:r>
                        <a:rPr lang="en-US" sz="900" kern="1200" baseline="0" dirty="0">
                          <a:solidFill>
                            <a:schemeClr val="tx1"/>
                          </a:solidFill>
                          <a:latin typeface="Calibri" pitchFamily="34" charset="0"/>
                          <a:ea typeface="Times New Roman"/>
                          <a:cs typeface="Times New Roman"/>
                        </a:rPr>
                        <a:t> then 30%</a:t>
                      </a:r>
                      <a:endParaRPr lang="en-US" sz="900" kern="1200" dirty="0">
                        <a:solidFill>
                          <a:schemeClr val="tx1"/>
                        </a:solidFill>
                        <a:latin typeface="Calibri" pitchFamily="34" charset="0"/>
                        <a:ea typeface="Times New Roman"/>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$150 copay then 50%</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algn="ctr">
                        <a:lnSpc>
                          <a:spcPts val="1000"/>
                        </a:lnSpc>
                        <a:spcBef>
                          <a:spcPts val="200"/>
                        </a:spcBef>
                        <a:spcAft>
                          <a:spcPts val="200"/>
                        </a:spcAft>
                      </a:pPr>
                      <a:r>
                        <a:rPr lang="en-US" sz="900" dirty="0">
                          <a:solidFill>
                            <a:schemeClr val="tx1"/>
                          </a:solidFill>
                          <a:latin typeface="Calibri" pitchFamily="34" charset="0"/>
                          <a:ea typeface="Calibri"/>
                          <a:cs typeface="Times New Roman"/>
                        </a:rPr>
                        <a:t>$20 per procedure</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98531">
                <a:tc>
                  <a:txBody>
                    <a:bodyPr/>
                    <a:lstStyle/>
                    <a:p>
                      <a:pPr marL="0" marR="0">
                        <a:lnSpc>
                          <a:spcPts val="1000"/>
                        </a:lnSpc>
                        <a:spcBef>
                          <a:spcPts val="200"/>
                        </a:spcBef>
                        <a:spcAft>
                          <a:spcPts val="200"/>
                        </a:spcAft>
                      </a:pPr>
                      <a:r>
                        <a:rPr lang="en-US" sz="900" b="1" dirty="0">
                          <a:latin typeface="Calibri" pitchFamily="34" charset="0"/>
                          <a:ea typeface="Calibri"/>
                          <a:cs typeface="Times New Roman"/>
                        </a:rPr>
                        <a:t>Urgent</a:t>
                      </a:r>
                      <a:r>
                        <a:rPr lang="en-US" sz="900" b="1" baseline="0" dirty="0">
                          <a:latin typeface="Calibri" pitchFamily="34" charset="0"/>
                          <a:ea typeface="Calibri"/>
                          <a:cs typeface="Times New Roman"/>
                        </a:rPr>
                        <a:t> Care</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30% after deductible</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50% after deductible</a:t>
                      </a: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Calibri"/>
                          <a:cs typeface="Times New Roman"/>
                        </a:rPr>
                        <a:t>$20 copay</a:t>
                      </a: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98531">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Emergency Room Care</a:t>
                      </a:r>
                      <a:endParaRPr lang="en-US" sz="900" b="1" dirty="0">
                        <a:latin typeface="Calibri" pitchFamily="34" charset="0"/>
                        <a:ea typeface="Calibri"/>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$100</a:t>
                      </a:r>
                      <a:r>
                        <a:rPr lang="en-US" sz="900" kern="1200" baseline="0" dirty="0">
                          <a:solidFill>
                            <a:schemeClr val="tx1"/>
                          </a:solidFill>
                          <a:latin typeface="Calibri" pitchFamily="34" charset="0"/>
                          <a:ea typeface="Times New Roman"/>
                          <a:cs typeface="Times New Roman"/>
                        </a:rPr>
                        <a:t> copay + 30%</a:t>
                      </a:r>
                      <a:endParaRPr lang="en-US" sz="900" kern="1200" dirty="0">
                        <a:solidFill>
                          <a:schemeClr val="tx1"/>
                        </a:solidFill>
                        <a:latin typeface="Calibri" pitchFamily="34" charset="0"/>
                        <a:ea typeface="Times New Roman"/>
                        <a:cs typeface="Times New Roman"/>
                      </a:endParaRPr>
                    </a:p>
                  </a:txBody>
                  <a:tcPr marL="67935" marR="67935" marT="17137" marB="17137"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$50 copay  (waived if admitted)</a:t>
                      </a:r>
                      <a:endParaRPr lang="en-US" sz="900" dirty="0">
                        <a:solidFill>
                          <a:schemeClr val="tx1"/>
                        </a:solidFill>
                        <a:latin typeface="Calibri" pitchFamily="34" charset="0"/>
                        <a:ea typeface="Calibri"/>
                        <a:cs typeface="Times New Roman"/>
                      </a:endParaRP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93073">
                <a:tc>
                  <a:txBody>
                    <a:bodyPr/>
                    <a:lstStyle/>
                    <a:p>
                      <a:pPr marL="0" marR="0">
                        <a:lnSpc>
                          <a:spcPts val="1000"/>
                        </a:lnSpc>
                        <a:spcBef>
                          <a:spcPts val="200"/>
                        </a:spcBef>
                        <a:spcAft>
                          <a:spcPts val="200"/>
                        </a:spcAft>
                      </a:pPr>
                      <a:r>
                        <a:rPr lang="en-US" sz="900" b="1" dirty="0">
                          <a:latin typeface="Calibri" pitchFamily="34" charset="0"/>
                          <a:ea typeface="Times New Roman"/>
                          <a:cs typeface="Times New Roman"/>
                        </a:rPr>
                        <a:t>Retail Prescription Drugs (30-day supply)</a:t>
                      </a:r>
                      <a:endParaRPr lang="en-US" sz="900" b="1" dirty="0">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Calibri" pitchFamily="34" charset="0"/>
                        <a:ea typeface="Times New Roman"/>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endParaRPr lang="en-US" sz="900" dirty="0">
                        <a:solidFill>
                          <a:schemeClr val="tx1"/>
                        </a:solidFill>
                        <a:latin typeface="Calibri" pitchFamily="34" charset="0"/>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45669">
                <a:tc>
                  <a:txBody>
                    <a:bodyPr/>
                    <a:lstStyle/>
                    <a:p>
                      <a:pPr marL="171450" marR="0" indent="-171450" algn="l" defTabSz="914400" rtl="0" eaLnBrk="1" fontAlgn="auto" latinLnBrk="0" hangingPunct="1">
                        <a:lnSpc>
                          <a:spcPct val="100000"/>
                        </a:lnSpc>
                        <a:spcBef>
                          <a:spcPts val="0"/>
                        </a:spcBef>
                        <a:spcAft>
                          <a:spcPts val="0"/>
                        </a:spcAft>
                        <a:buClr>
                          <a:srgbClr val="F6A122"/>
                        </a:buClr>
                        <a:buSzPct val="85000"/>
                        <a:buFont typeface="Wingdings" pitchFamily="2" charset="2"/>
                        <a:buChar char="n"/>
                        <a:tabLst/>
                        <a:defRPr/>
                      </a:pPr>
                      <a:r>
                        <a:rPr lang="en-US" sz="900" b="1" dirty="0">
                          <a:latin typeface="Calibri" pitchFamily="34" charset="0"/>
                          <a:ea typeface="Times New Roman"/>
                          <a:cs typeface="Times New Roman"/>
                        </a:rPr>
                        <a:t>Generic </a:t>
                      </a:r>
                      <a:endParaRPr lang="en-US" sz="900" b="1" dirty="0">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$15 copay</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N/A</a:t>
                      </a: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$10 </a:t>
                      </a:r>
                      <a:r>
                        <a:rPr lang="en-US" sz="900" baseline="0" dirty="0">
                          <a:solidFill>
                            <a:schemeClr val="tx1"/>
                          </a:solidFill>
                          <a:latin typeface="Calibri" pitchFamily="34" charset="0"/>
                          <a:ea typeface="Times New Roman"/>
                          <a:cs typeface="Times New Roman"/>
                        </a:rPr>
                        <a:t> </a:t>
                      </a:r>
                      <a:r>
                        <a:rPr lang="en-US" sz="900" dirty="0">
                          <a:solidFill>
                            <a:schemeClr val="tx1"/>
                          </a:solidFill>
                          <a:latin typeface="Calibri" pitchFamily="34" charset="0"/>
                          <a:ea typeface="Times New Roman"/>
                          <a:cs typeface="Times New Roman"/>
                        </a:rPr>
                        <a:t>copay</a:t>
                      </a:r>
                      <a:endParaRPr lang="en-US" sz="900" dirty="0">
                        <a:solidFill>
                          <a:schemeClr val="tx1"/>
                        </a:solidFill>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45669">
                <a:tc>
                  <a:txBody>
                    <a:bodyPr/>
                    <a:lstStyle/>
                    <a:p>
                      <a:pPr marL="171450" marR="0" indent="-171450" algn="l" defTabSz="914400" rtl="0" eaLnBrk="1" fontAlgn="auto" latinLnBrk="0" hangingPunct="1">
                        <a:lnSpc>
                          <a:spcPct val="100000"/>
                        </a:lnSpc>
                        <a:spcBef>
                          <a:spcPts val="0"/>
                        </a:spcBef>
                        <a:spcAft>
                          <a:spcPts val="0"/>
                        </a:spcAft>
                        <a:buClr>
                          <a:srgbClr val="F6A122"/>
                        </a:buClr>
                        <a:buSzPct val="85000"/>
                        <a:buFont typeface="Wingdings" pitchFamily="2" charset="2"/>
                        <a:buChar char="n"/>
                        <a:tabLst/>
                        <a:defRPr/>
                      </a:pPr>
                      <a:r>
                        <a:rPr lang="en-US" sz="900" b="1" dirty="0">
                          <a:latin typeface="Calibri" pitchFamily="34" charset="0"/>
                          <a:ea typeface="Times New Roman"/>
                          <a:cs typeface="Times New Roman"/>
                        </a:rPr>
                        <a:t>Brand Preferred</a:t>
                      </a:r>
                      <a:endParaRPr lang="en-US" sz="900" b="1" dirty="0">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$40 copay</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$25 copay</a:t>
                      </a:r>
                      <a:endParaRPr lang="en-US" sz="900" dirty="0">
                        <a:solidFill>
                          <a:schemeClr val="tx1"/>
                        </a:solidFill>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45669">
                <a:tc>
                  <a:txBody>
                    <a:bodyPr/>
                    <a:lstStyle/>
                    <a:p>
                      <a:pPr marL="171450" marR="0" indent="-171450" algn="l" defTabSz="914400" rtl="0" eaLnBrk="1" fontAlgn="auto" latinLnBrk="0" hangingPunct="1">
                        <a:lnSpc>
                          <a:spcPct val="100000"/>
                        </a:lnSpc>
                        <a:spcBef>
                          <a:spcPts val="0"/>
                        </a:spcBef>
                        <a:spcAft>
                          <a:spcPts val="0"/>
                        </a:spcAft>
                        <a:buClr>
                          <a:srgbClr val="F6A122"/>
                        </a:buClr>
                        <a:buSzPct val="85000"/>
                        <a:buFont typeface="Wingdings" pitchFamily="2" charset="2"/>
                        <a:buChar char="n"/>
                        <a:tabLst/>
                        <a:defRPr/>
                      </a:pPr>
                      <a:r>
                        <a:rPr lang="en-US" sz="900" b="1" dirty="0">
                          <a:latin typeface="Calibri" pitchFamily="34" charset="0"/>
                          <a:ea typeface="Times New Roman"/>
                          <a:cs typeface="Times New Roman"/>
                        </a:rPr>
                        <a:t>Specialty</a:t>
                      </a:r>
                      <a:endParaRPr lang="en-US" sz="900" b="1" dirty="0">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30% up</a:t>
                      </a:r>
                      <a:r>
                        <a:rPr lang="en-US" sz="900" kern="1200" baseline="0" dirty="0">
                          <a:solidFill>
                            <a:schemeClr val="tx1"/>
                          </a:solidFill>
                          <a:latin typeface="Calibri" pitchFamily="34" charset="0"/>
                          <a:ea typeface="Times New Roman"/>
                          <a:cs typeface="Times New Roman"/>
                        </a:rPr>
                        <a:t> to max $200/script</a:t>
                      </a:r>
                      <a:endParaRPr lang="en-US" sz="900" kern="1200" dirty="0">
                        <a:solidFill>
                          <a:schemeClr val="tx1"/>
                        </a:solidFill>
                        <a:latin typeface="Calibri" pitchFamily="34" charset="0"/>
                        <a:ea typeface="Times New Roman"/>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$25 copay</a:t>
                      </a:r>
                      <a:endParaRPr lang="en-US" sz="900" dirty="0">
                        <a:solidFill>
                          <a:schemeClr val="tx1"/>
                        </a:solidFill>
                        <a:latin typeface="Calibri" pitchFamily="34" charset="0"/>
                        <a:ea typeface="Calibri"/>
                        <a:cs typeface="Times New Roman"/>
                      </a:endParaRP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3930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latin typeface="Calibri" pitchFamily="34" charset="0"/>
                          <a:ea typeface="Times New Roman"/>
                          <a:cs typeface="Times New Roman"/>
                        </a:rPr>
                        <a:t>Mail Order Prescription Drugs </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latin typeface="Calibri" pitchFamily="34" charset="0"/>
                          <a:ea typeface="Times New Roman"/>
                          <a:cs typeface="Times New Roman"/>
                        </a:rPr>
                        <a:t>(max. of a 100-day supply)</a:t>
                      </a:r>
                      <a:endParaRPr lang="en-US" sz="900" b="1" dirty="0">
                        <a:latin typeface="Calibri" pitchFamily="34" charset="0"/>
                        <a:ea typeface="Calibri"/>
                        <a:cs typeface="Times New Roman"/>
                      </a:endParaRPr>
                    </a:p>
                  </a:txBody>
                  <a:tcPr marL="91430" marR="91430" marT="45724" marB="45724">
                    <a:lnL w="12700" cap="flat" cmpd="sng" algn="ctr">
                      <a:solidFill>
                        <a:srgbClr val="777777"/>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latin typeface="Calibri" pitchFamily="34" charset="0"/>
                        <a:ea typeface="Times New Roman"/>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solidFill>
                          <a:schemeClr val="tx1"/>
                        </a:solidFill>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endParaRPr lang="en-US" sz="900" dirty="0">
                        <a:solidFill>
                          <a:schemeClr val="tx1"/>
                        </a:solidFill>
                        <a:latin typeface="Calibri" pitchFamily="34" charset="0"/>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45669">
                <a:tc>
                  <a:txBody>
                    <a:bodyPr/>
                    <a:lstStyle/>
                    <a:p>
                      <a:pPr marL="171450" marR="0" indent="-171450" algn="l" defTabSz="914400" rtl="0" eaLnBrk="1" fontAlgn="auto" latinLnBrk="0" hangingPunct="1">
                        <a:lnSpc>
                          <a:spcPct val="100000"/>
                        </a:lnSpc>
                        <a:spcBef>
                          <a:spcPts val="0"/>
                        </a:spcBef>
                        <a:spcAft>
                          <a:spcPts val="0"/>
                        </a:spcAft>
                        <a:buClr>
                          <a:srgbClr val="F6A122"/>
                        </a:buClr>
                        <a:buSzPct val="85000"/>
                        <a:buFont typeface="Wingdings" pitchFamily="2" charset="2"/>
                        <a:buChar char="n"/>
                        <a:tabLst/>
                        <a:defRPr/>
                      </a:pPr>
                      <a:r>
                        <a:rPr lang="en-US" sz="900" b="1" dirty="0">
                          <a:latin typeface="Calibri" pitchFamily="34" charset="0"/>
                          <a:ea typeface="Times New Roman"/>
                          <a:cs typeface="Times New Roman"/>
                        </a:rPr>
                        <a:t>Generic </a:t>
                      </a:r>
                      <a:endParaRPr lang="en-US" sz="900" b="1" dirty="0">
                        <a:latin typeface="Calibri" pitchFamily="34" charset="0"/>
                        <a:ea typeface="Calibri"/>
                        <a:cs typeface="Times New Roman"/>
                      </a:endParaRPr>
                    </a:p>
                  </a:txBody>
                  <a:tcPr marL="91430" marR="91430" marT="45724" marB="45724">
                    <a:lnL w="12700" cap="flat" cmpd="sng" algn="ctr">
                      <a:solidFill>
                        <a:srgbClr val="777777"/>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$30</a:t>
                      </a:r>
                      <a:r>
                        <a:rPr lang="en-US" sz="900" kern="1200" baseline="0" dirty="0">
                          <a:solidFill>
                            <a:schemeClr val="tx1"/>
                          </a:solidFill>
                          <a:latin typeface="Calibri" pitchFamily="34" charset="0"/>
                          <a:ea typeface="Times New Roman"/>
                          <a:cs typeface="Times New Roman"/>
                        </a:rPr>
                        <a:t> </a:t>
                      </a:r>
                      <a:r>
                        <a:rPr lang="en-US" sz="900" kern="1200" dirty="0">
                          <a:solidFill>
                            <a:schemeClr val="tx1"/>
                          </a:solidFill>
                          <a:latin typeface="Calibri" pitchFamily="34" charset="0"/>
                          <a:ea typeface="Times New Roman"/>
                          <a:cs typeface="Times New Roman"/>
                        </a:rPr>
                        <a:t>copay</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N/A</a:t>
                      </a:r>
                    </a:p>
                  </a:txBody>
                  <a:tcPr marL="91430" marR="91430" marT="45724" marB="45724" anchor="ctr">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aseline="0" dirty="0">
                          <a:solidFill>
                            <a:schemeClr val="tx1"/>
                          </a:solidFill>
                          <a:latin typeface="Calibri" pitchFamily="34" charset="0"/>
                          <a:ea typeface="Times New Roman"/>
                          <a:cs typeface="Times New Roman"/>
                        </a:rPr>
                        <a:t>$</a:t>
                      </a:r>
                      <a:r>
                        <a:rPr lang="en-US" sz="900" dirty="0">
                          <a:solidFill>
                            <a:schemeClr val="tx1"/>
                          </a:solidFill>
                          <a:latin typeface="Calibri" pitchFamily="34" charset="0"/>
                          <a:ea typeface="Times New Roman"/>
                          <a:cs typeface="Times New Roman"/>
                        </a:rPr>
                        <a:t>20 copay</a:t>
                      </a:r>
                      <a:endParaRPr lang="en-US" sz="900" dirty="0">
                        <a:solidFill>
                          <a:schemeClr val="tx1"/>
                        </a:solidFill>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245669">
                <a:tc>
                  <a:txBody>
                    <a:bodyPr/>
                    <a:lstStyle/>
                    <a:p>
                      <a:pPr marL="171450" marR="0" indent="-171450" algn="l" defTabSz="914400" rtl="0" eaLnBrk="1" fontAlgn="auto" latinLnBrk="0" hangingPunct="1">
                        <a:lnSpc>
                          <a:spcPct val="100000"/>
                        </a:lnSpc>
                        <a:spcBef>
                          <a:spcPts val="0"/>
                        </a:spcBef>
                        <a:spcAft>
                          <a:spcPts val="0"/>
                        </a:spcAft>
                        <a:buClr>
                          <a:srgbClr val="F6A122"/>
                        </a:buClr>
                        <a:buSzPct val="85000"/>
                        <a:buFont typeface="Wingdings" pitchFamily="2" charset="2"/>
                        <a:buChar char="n"/>
                        <a:tabLst/>
                        <a:defRPr/>
                      </a:pPr>
                      <a:r>
                        <a:rPr lang="en-US" sz="900" b="1" dirty="0">
                          <a:latin typeface="Calibri" pitchFamily="34" charset="0"/>
                          <a:ea typeface="Times New Roman"/>
                          <a:cs typeface="Times New Roman"/>
                        </a:rPr>
                        <a:t>Brand Preferred</a:t>
                      </a:r>
                      <a:endParaRPr lang="en-US" sz="900" b="1" dirty="0">
                        <a:latin typeface="Calibri" pitchFamily="34" charset="0"/>
                        <a:ea typeface="Calibri"/>
                        <a:cs typeface="Times New Roman"/>
                      </a:endParaRPr>
                    </a:p>
                  </a:txBody>
                  <a:tcPr marL="91430" marR="91430" marT="45724" marB="45724">
                    <a:lnL w="12700" cap="flat" cmpd="sng" algn="ctr">
                      <a:solidFill>
                        <a:srgbClr val="777777"/>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Calibri" pitchFamily="34" charset="0"/>
                          <a:ea typeface="Times New Roman"/>
                          <a:cs typeface="Times New Roman"/>
                        </a:rPr>
                        <a:t>$80 copay</a:t>
                      </a: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itchFamily="34" charset="0"/>
                          <a:ea typeface="Times New Roman"/>
                          <a:cs typeface="Times New Roman"/>
                        </a:rPr>
                        <a:t>$50 copay</a:t>
                      </a:r>
                      <a:endParaRPr lang="en-US" sz="900" dirty="0">
                        <a:solidFill>
                          <a:schemeClr val="tx1"/>
                        </a:solidFill>
                        <a:latin typeface="Calibri" pitchFamily="34" charset="0"/>
                        <a:ea typeface="Calibri"/>
                        <a:cs typeface="Times New Roman"/>
                      </a:endParaRPr>
                    </a:p>
                  </a:txBody>
                  <a:tcPr marL="91430" marR="91430" marT="45724" marB="45724">
                    <a:lnL w="38100" cap="flat" cmpd="sng" algn="ctr">
                      <a:solidFill>
                        <a:schemeClr val="bg1">
                          <a:lumMod val="65000"/>
                        </a:schemeClr>
                      </a:solidFill>
                      <a:prstDash val="solid"/>
                      <a:round/>
                      <a:headEnd type="none" w="med" len="med"/>
                      <a:tailEnd type="none" w="med" len="med"/>
                    </a:lnL>
                    <a:lnR w="38100" cap="flat" cmpd="sng" algn="ctr">
                      <a:solidFill>
                        <a:schemeClr val="bg1">
                          <a:lumMod val="65000"/>
                        </a:schemeClr>
                      </a:solidFill>
                      <a:prstDash val="solid"/>
                      <a:round/>
                      <a:headEnd type="none" w="med" len="med"/>
                      <a:tailEnd type="none" w="med" len="med"/>
                    </a:lnR>
                    <a:lnT w="38100" cap="flat" cmpd="sng" algn="ctr">
                      <a:solidFill>
                        <a:schemeClr val="bg1">
                          <a:lumMod val="65000"/>
                        </a:schemeClr>
                      </a:solidFill>
                      <a:prstDash val="solid"/>
                      <a:round/>
                      <a:headEnd type="none" w="med" len="med"/>
                      <a:tailEnd type="none" w="med" len="med"/>
                    </a:lnT>
                    <a:lnB w="381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bl>
          </a:graphicData>
        </a:graphic>
      </p:graphicFrame>
      <p:sp>
        <p:nvSpPr>
          <p:cNvPr id="15533" name="TextBox 2"/>
          <p:cNvSpPr txBox="1">
            <a:spLocks noChangeArrowheads="1"/>
          </p:cNvSpPr>
          <p:nvPr/>
        </p:nvSpPr>
        <p:spPr bwMode="auto">
          <a:xfrm>
            <a:off x="962025" y="8724270"/>
            <a:ext cx="58959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800" dirty="0"/>
              <a:t>Important Notes:  This is a summary of your coverage only. Please refer to your summary plan description for the full scope of coverage in ADP.  In-network services are based on negotiated charges; out-of-network services are based on Reasonable &amp; Customary (R&amp;C) charges.</a:t>
            </a:r>
          </a:p>
        </p:txBody>
      </p:sp>
      <p:grpSp>
        <p:nvGrpSpPr>
          <p:cNvPr id="15534" name="Group 18"/>
          <p:cNvGrpSpPr>
            <a:grpSpLocks/>
          </p:cNvGrpSpPr>
          <p:nvPr/>
        </p:nvGrpSpPr>
        <p:grpSpPr bwMode="auto">
          <a:xfrm>
            <a:off x="990600" y="457200"/>
            <a:ext cx="1143000" cy="174625"/>
            <a:chOff x="2009774" y="4924425"/>
            <a:chExt cx="1304926" cy="197644"/>
          </a:xfrm>
        </p:grpSpPr>
        <p:sp>
          <p:nvSpPr>
            <p:cNvPr id="13" name="Rectangle 12"/>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Rectangle 13"/>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Rectangle 14"/>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sp>
        <p:nvSpPr>
          <p:cNvPr id="8" name="Rectangle 7"/>
          <p:cNvSpPr/>
          <p:nvPr/>
        </p:nvSpPr>
        <p:spPr>
          <a:xfrm>
            <a:off x="2514601" y="1295400"/>
            <a:ext cx="2057400" cy="7315200"/>
          </a:xfrm>
          <a:prstGeom prst="rect">
            <a:avLst/>
          </a:prstGeom>
          <a:noFill/>
          <a:ln w="38100">
            <a:solidFill>
              <a:srgbClr val="96765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4572000" y="1295400"/>
            <a:ext cx="2209800" cy="7315200"/>
          </a:xfrm>
          <a:prstGeom prst="rect">
            <a:avLst/>
          </a:prstGeom>
          <a:noFill/>
          <a:ln w="38100">
            <a:solidFill>
              <a:srgbClr val="7CA2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7" name="Rectangle 16"/>
          <p:cNvSpPr/>
          <p:nvPr/>
        </p:nvSpPr>
        <p:spPr>
          <a:xfrm>
            <a:off x="990600" y="1295400"/>
            <a:ext cx="1524000" cy="73152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220922" y="914400"/>
            <a:ext cx="2212975" cy="2667000"/>
          </a:xfrm>
        </p:spPr>
        <p:txBody>
          <a:bodyPr/>
          <a:lstStyle/>
          <a:p>
            <a:pPr lvl="1" defTabSz="1028700">
              <a:defRPr/>
            </a:pPr>
            <a:r>
              <a:rPr lang="en-US" sz="1600" b="1" dirty="0">
                <a:solidFill>
                  <a:srgbClr val="F6A122"/>
                </a:solidFill>
                <a:cs typeface="+mn-cs"/>
              </a:rPr>
              <a:t>Dental Coverage</a:t>
            </a:r>
          </a:p>
          <a:p>
            <a:pPr lvl="1">
              <a:defRPr/>
            </a:pPr>
            <a:r>
              <a:rPr lang="en-US" dirty="0"/>
              <a:t>Regular dental exams can help you and your dentist detect problems in the early stages when treatment is simpler and costs are lower. Keeping your teeth and gums clean and healthy will help prevent most tooth decay and periodontal disease, and is an important part of maintaining your medical health.</a:t>
            </a:r>
          </a:p>
          <a:p>
            <a:pPr lvl="1">
              <a:defRPr/>
            </a:pPr>
            <a:r>
              <a:rPr lang="en-US" b="1" dirty="0"/>
              <a:t>New for 2019</a:t>
            </a:r>
            <a:r>
              <a:rPr lang="en-US" dirty="0"/>
              <a:t>, you  now have a choice of the High or Low PPO plan through Delta Dental , which offers in- and out-of-network benefits. You do have another option, the DHMO, which offers in-network benefits only.</a:t>
            </a:r>
            <a:br>
              <a:rPr lang="en-US" dirty="0"/>
            </a:br>
            <a:endParaRPr lang="en-US" dirty="0"/>
          </a:p>
          <a:p>
            <a:pPr lvl="1">
              <a:spcBef>
                <a:spcPts val="2400"/>
              </a:spcBef>
              <a:defRPr/>
            </a:pPr>
            <a:br>
              <a:rPr lang="en-US" dirty="0"/>
            </a:br>
            <a:br>
              <a:rPr lang="en-US" dirty="0"/>
            </a:br>
            <a:endParaRPr lang="en-US" dirty="0"/>
          </a:p>
          <a:p>
            <a:pPr lvl="1">
              <a:spcBef>
                <a:spcPts val="2400"/>
              </a:spcBef>
              <a:defRPr/>
            </a:pPr>
            <a:endParaRPr lang="en-US" sz="1600" b="1" dirty="0">
              <a:solidFill>
                <a:srgbClr val="F6A122"/>
              </a:solidFill>
              <a:cs typeface="+mn-cs"/>
            </a:endParaRPr>
          </a:p>
          <a:p>
            <a:pPr lvl="1">
              <a:spcBef>
                <a:spcPts val="2400"/>
              </a:spcBef>
              <a:defRPr/>
            </a:pPr>
            <a:r>
              <a:rPr lang="en-US" sz="1600" b="1" dirty="0">
                <a:solidFill>
                  <a:srgbClr val="F6A122"/>
                </a:solidFill>
                <a:cs typeface="+mn-cs"/>
              </a:rPr>
              <a:t>Vision Coverage</a:t>
            </a:r>
          </a:p>
          <a:p>
            <a:pPr lvl="1">
              <a:defRPr/>
            </a:pPr>
            <a:r>
              <a:rPr lang="en-US" dirty="0"/>
              <a:t>The VSP Vision plan covers routine eye exams and also pays for all or a portion of the cost of glasses or contact lenses if you need them. </a:t>
            </a:r>
            <a:r>
              <a:rPr lang="en-US" b="1" dirty="0"/>
              <a:t>New for 2019</a:t>
            </a:r>
            <a:r>
              <a:rPr lang="en-US" dirty="0"/>
              <a:t>, there will be a lower exam copay and enhanced frame allowance!</a:t>
            </a:r>
          </a:p>
        </p:txBody>
      </p:sp>
      <p:graphicFrame>
        <p:nvGraphicFramePr>
          <p:cNvPr id="22" name="Content Placeholder 4"/>
          <p:cNvGraphicFramePr>
            <a:graphicFrameLocks noGrp="1"/>
          </p:cNvGraphicFramePr>
          <p:nvPr>
            <p:ph sz="quarter" idx="14"/>
            <p:extLst>
              <p:ext uri="{D42A27DB-BD31-4B8C-83A1-F6EECF244321}">
                <p14:modId xmlns:p14="http://schemas.microsoft.com/office/powerpoint/2010/main" val="4119931320"/>
              </p:ext>
            </p:extLst>
          </p:nvPr>
        </p:nvGraphicFramePr>
        <p:xfrm>
          <a:off x="2590798" y="685800"/>
          <a:ext cx="4853751" cy="4502822"/>
        </p:xfrm>
        <a:graphic>
          <a:graphicData uri="http://schemas.openxmlformats.org/drawingml/2006/table">
            <a:tbl>
              <a:tblPr firstRow="1" bandRow="1">
                <a:tableStyleId>{21E4AEA4-8DFA-4A89-87EB-49C32662AFE0}</a:tableStyleId>
              </a:tblPr>
              <a:tblGrid>
                <a:gridCol w="1295402">
                  <a:extLst>
                    <a:ext uri="{9D8B030D-6E8A-4147-A177-3AD203B41FA5}">
                      <a16:colId xmlns:a16="http://schemas.microsoft.com/office/drawing/2014/main" val="20000"/>
                    </a:ext>
                  </a:extLst>
                </a:gridCol>
                <a:gridCol w="81515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29246">
                  <a:extLst>
                    <a:ext uri="{9D8B030D-6E8A-4147-A177-3AD203B41FA5}">
                      <a16:colId xmlns:a16="http://schemas.microsoft.com/office/drawing/2014/main" val="20003"/>
                    </a:ext>
                  </a:extLst>
                </a:gridCol>
                <a:gridCol w="742354">
                  <a:extLst>
                    <a:ext uri="{9D8B030D-6E8A-4147-A177-3AD203B41FA5}">
                      <a16:colId xmlns:a16="http://schemas.microsoft.com/office/drawing/2014/main" val="20004"/>
                    </a:ext>
                  </a:extLst>
                </a:gridCol>
                <a:gridCol w="685799">
                  <a:extLst>
                    <a:ext uri="{9D8B030D-6E8A-4147-A177-3AD203B41FA5}">
                      <a16:colId xmlns:a16="http://schemas.microsoft.com/office/drawing/2014/main" val="20005"/>
                    </a:ext>
                  </a:extLst>
                </a:gridCol>
              </a:tblGrid>
              <a:tr h="495899">
                <a:tc rowSpan="2">
                  <a:txBody>
                    <a:bodyPr/>
                    <a:lstStyle/>
                    <a:p>
                      <a:pPr algn="l"/>
                      <a:r>
                        <a:rPr lang="en-US" sz="900" dirty="0"/>
                        <a:t>Plan Provision</a:t>
                      </a:r>
                      <a:endParaRPr lang="en-US" sz="900" b="1" dirty="0">
                        <a:latin typeface="Calibri" pitchFamily="34" charset="0"/>
                      </a:endParaRPr>
                    </a:p>
                  </a:txBody>
                  <a:tcPr marL="65850" marR="65850" anchor="ctr"/>
                </a:tc>
                <a:tc gridSpan="2">
                  <a:txBody>
                    <a:bodyPr/>
                    <a:lstStyle/>
                    <a:p>
                      <a:pPr algn="ctr"/>
                      <a:r>
                        <a:rPr lang="en-US" sz="900" dirty="0"/>
                        <a:t>Delta Dental –  High PPO </a:t>
                      </a:r>
                      <a:endParaRPr lang="en-US" sz="900" b="1" dirty="0">
                        <a:latin typeface="Calibri" pitchFamily="34" charset="0"/>
                      </a:endParaRPr>
                    </a:p>
                  </a:txBody>
                  <a:tcPr marL="65850" marR="65850" anchor="ctr"/>
                </a:tc>
                <a:tc hMerge="1">
                  <a:txBody>
                    <a:bodyPr/>
                    <a:lstStyle/>
                    <a:p>
                      <a:endParaRPr 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lt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lt1"/>
                          </a:solidFill>
                          <a:latin typeface="+mn-lt"/>
                          <a:ea typeface="+mn-ea"/>
                          <a:cs typeface="+mn-cs"/>
                        </a:rPr>
                        <a:t>Delta Dental – Low PPO</a:t>
                      </a:r>
                    </a:p>
                    <a:p>
                      <a:pPr marL="0" algn="ctr" defTabSz="914400" rtl="0" eaLnBrk="1" latinLnBrk="0" hangingPunct="1"/>
                      <a:endParaRPr lang="en-US" sz="900" b="1" kern="1200" dirty="0">
                        <a:solidFill>
                          <a:schemeClr val="lt1"/>
                        </a:solidFill>
                        <a:latin typeface="+mn-lt"/>
                        <a:ea typeface="+mn-ea"/>
                        <a:cs typeface="+mn-cs"/>
                      </a:endParaRPr>
                    </a:p>
                  </a:txBody>
                  <a:tcPr marL="65850" marR="65850" anchor="ctr"/>
                </a:tc>
                <a:tc hMerge="1">
                  <a:txBody>
                    <a:bodyPr/>
                    <a:lstStyle/>
                    <a:p>
                      <a:endParaRPr lang="en-US"/>
                    </a:p>
                  </a:txBody>
                  <a:tcPr/>
                </a:tc>
                <a:tc>
                  <a:txBody>
                    <a:bodyPr/>
                    <a:lstStyle/>
                    <a:p>
                      <a:pPr algn="ctr"/>
                      <a:r>
                        <a:rPr lang="en-US" sz="900" dirty="0"/>
                        <a:t>DHMO</a:t>
                      </a:r>
                      <a:endParaRPr lang="en-US" sz="900" b="1" dirty="0">
                        <a:latin typeface="Calibri" pitchFamily="34" charset="0"/>
                      </a:endParaRPr>
                    </a:p>
                  </a:txBody>
                  <a:tcPr marL="65850" marR="65850" anchor="ctr"/>
                </a:tc>
                <a:extLst>
                  <a:ext uri="{0D108BD9-81ED-4DB2-BD59-A6C34878D82A}">
                    <a16:rowId xmlns:a16="http://schemas.microsoft.com/office/drawing/2014/main" val="10000"/>
                  </a:ext>
                </a:extLst>
              </a:tr>
              <a:tr h="377602">
                <a:tc vMerge="1">
                  <a:txBody>
                    <a:bodyPr/>
                    <a:lstStyle/>
                    <a:p>
                      <a:endParaRPr lang="en-US"/>
                    </a:p>
                  </a:txBody>
                  <a:tcPr/>
                </a:tc>
                <a:tc>
                  <a:txBody>
                    <a:bodyPr/>
                    <a:lstStyle/>
                    <a:p>
                      <a:pPr algn="ctr"/>
                      <a:r>
                        <a:rPr lang="en-US" sz="900" b="1" dirty="0">
                          <a:solidFill>
                            <a:schemeClr val="bg1"/>
                          </a:solidFill>
                        </a:rPr>
                        <a:t>In-Network</a:t>
                      </a:r>
                      <a:endParaRPr lang="en-US" sz="900" b="1" dirty="0">
                        <a:solidFill>
                          <a:schemeClr val="bg1"/>
                        </a:solidFill>
                        <a:latin typeface="Calibri" pitchFamily="34" charset="0"/>
                      </a:endParaRPr>
                    </a:p>
                  </a:txBody>
                  <a:tcPr marL="65850" marR="65850" anchor="ctr">
                    <a:solidFill>
                      <a:schemeClr val="accent2"/>
                    </a:solidFill>
                  </a:tcPr>
                </a:tc>
                <a:tc>
                  <a:txBody>
                    <a:bodyPr/>
                    <a:lstStyle/>
                    <a:p>
                      <a:pPr algn="ctr"/>
                      <a:r>
                        <a:rPr lang="en-US" sz="900" b="1" dirty="0">
                          <a:solidFill>
                            <a:schemeClr val="bg1"/>
                          </a:solidFill>
                        </a:rPr>
                        <a:t>Out-of-Network</a:t>
                      </a:r>
                      <a:endParaRPr lang="en-US" sz="900" b="1" dirty="0">
                        <a:solidFill>
                          <a:schemeClr val="bg1"/>
                        </a:solidFill>
                        <a:latin typeface="Calibri" pitchFamily="34" charset="0"/>
                      </a:endParaRPr>
                    </a:p>
                  </a:txBody>
                  <a:tcPr marL="65850" marR="65850" anchor="ctr">
                    <a:solidFill>
                      <a:schemeClr val="accent2"/>
                    </a:solidFill>
                  </a:tcPr>
                </a:tc>
                <a:tc>
                  <a:txBody>
                    <a:bodyPr/>
                    <a:lstStyle/>
                    <a:p>
                      <a:pPr algn="ctr"/>
                      <a:r>
                        <a:rPr lang="en-US" sz="900" b="1" dirty="0">
                          <a:solidFill>
                            <a:schemeClr val="bg1"/>
                          </a:solidFill>
                        </a:rPr>
                        <a:t>In-Network</a:t>
                      </a:r>
                      <a:endParaRPr lang="en-US" sz="900" b="1" dirty="0">
                        <a:solidFill>
                          <a:schemeClr val="bg1"/>
                        </a:solidFill>
                        <a:latin typeface="Calibri" pitchFamily="34" charset="0"/>
                      </a:endParaRPr>
                    </a:p>
                  </a:txBody>
                  <a:tcPr marL="65850" marR="65850" anchor="ctr">
                    <a:solidFill>
                      <a:schemeClr val="accent2"/>
                    </a:solidFill>
                  </a:tcPr>
                </a:tc>
                <a:tc>
                  <a:txBody>
                    <a:bodyPr/>
                    <a:lstStyle/>
                    <a:p>
                      <a:pPr algn="ctr"/>
                      <a:r>
                        <a:rPr lang="en-US" sz="900" b="1" dirty="0">
                          <a:solidFill>
                            <a:schemeClr val="bg1"/>
                          </a:solidFill>
                        </a:rPr>
                        <a:t>Out-of-Network</a:t>
                      </a:r>
                      <a:endParaRPr lang="en-US" sz="900" b="1" dirty="0">
                        <a:solidFill>
                          <a:schemeClr val="bg1"/>
                        </a:solidFill>
                        <a:latin typeface="Calibri" pitchFamily="34" charset="0"/>
                      </a:endParaRPr>
                    </a:p>
                  </a:txBody>
                  <a:tcPr marL="65850" marR="65850" anchor="ctr">
                    <a:solidFill>
                      <a:schemeClr val="accent2"/>
                    </a:solidFill>
                  </a:tcPr>
                </a:tc>
                <a:tc>
                  <a:txBody>
                    <a:bodyPr/>
                    <a:lstStyle/>
                    <a:p>
                      <a:pPr algn="ctr"/>
                      <a:r>
                        <a:rPr lang="en-US" sz="900" b="1" dirty="0">
                          <a:solidFill>
                            <a:schemeClr val="bg1"/>
                          </a:solidFill>
                        </a:rPr>
                        <a:t>In-Network</a:t>
                      </a:r>
                      <a:endParaRPr lang="en-US" sz="900" b="1" dirty="0">
                        <a:solidFill>
                          <a:schemeClr val="bg1"/>
                        </a:solidFill>
                        <a:latin typeface="Calibri" pitchFamily="34" charset="0"/>
                      </a:endParaRPr>
                    </a:p>
                  </a:txBody>
                  <a:tcPr marL="65850" marR="65850" anchor="ctr">
                    <a:solidFill>
                      <a:schemeClr val="accent2"/>
                    </a:solidFill>
                  </a:tcPr>
                </a:tc>
                <a:extLst>
                  <a:ext uri="{0D108BD9-81ED-4DB2-BD59-A6C34878D82A}">
                    <a16:rowId xmlns:a16="http://schemas.microsoft.com/office/drawing/2014/main" val="10001"/>
                  </a:ext>
                </a:extLst>
              </a:tr>
              <a:tr h="377602">
                <a:tc>
                  <a:txBody>
                    <a:bodyPr/>
                    <a:lstStyle/>
                    <a:p>
                      <a:r>
                        <a:rPr lang="en-US" sz="900" dirty="0"/>
                        <a:t>Annual Deductible</a:t>
                      </a:r>
                    </a:p>
                    <a:p>
                      <a:r>
                        <a:rPr lang="en-US" sz="900" dirty="0"/>
                        <a:t>(Individual/Family)</a:t>
                      </a:r>
                      <a:endParaRPr lang="en-US" sz="900" b="1" dirty="0">
                        <a:latin typeface="Calibri" pitchFamily="34" charset="0"/>
                      </a:endParaRPr>
                    </a:p>
                  </a:txBody>
                  <a:tcPr marL="65850" marR="65850"/>
                </a:tc>
                <a:tc>
                  <a:txBody>
                    <a:bodyPr/>
                    <a:lstStyle/>
                    <a:p>
                      <a:pPr algn="ctr"/>
                      <a:r>
                        <a:rPr lang="en-US" sz="900" dirty="0"/>
                        <a:t>$25 / $75</a:t>
                      </a:r>
                      <a:endParaRPr lang="en-US" sz="900" dirty="0">
                        <a:latin typeface="Calibri" pitchFamily="34" charset="0"/>
                      </a:endParaRPr>
                    </a:p>
                  </a:txBody>
                  <a:tcPr marL="65850" marR="65850" anchor="ctr"/>
                </a:tc>
                <a:tc>
                  <a:txBody>
                    <a:bodyPr/>
                    <a:lstStyle/>
                    <a:p>
                      <a:pPr algn="ctr"/>
                      <a:r>
                        <a:rPr lang="en-US" sz="900" dirty="0"/>
                        <a:t>$50 / $150</a:t>
                      </a:r>
                      <a:endParaRPr lang="en-US" sz="900" dirty="0">
                        <a:latin typeface="Calibri" pitchFamily="34" charset="0"/>
                      </a:endParaRPr>
                    </a:p>
                  </a:txBody>
                  <a:tcPr marL="65850" marR="65850" anchor="ctr"/>
                </a:tc>
                <a:tc>
                  <a:txBody>
                    <a:bodyPr/>
                    <a:lstStyle/>
                    <a:p>
                      <a:pPr marL="0" algn="ctr" defTabSz="914400" rtl="0" eaLnBrk="1" latinLnBrk="0" hangingPunct="1"/>
                      <a:r>
                        <a:rPr lang="en-US" sz="900" kern="1200" dirty="0">
                          <a:solidFill>
                            <a:schemeClr val="dk1"/>
                          </a:solidFill>
                          <a:latin typeface="+mn-lt"/>
                          <a:ea typeface="+mn-ea"/>
                          <a:cs typeface="+mn-cs"/>
                        </a:rPr>
                        <a:t>$50/$150</a:t>
                      </a:r>
                    </a:p>
                  </a:txBody>
                  <a:tcPr marL="65850" marR="65850" anchor="ctr"/>
                </a:tc>
                <a:tc>
                  <a:txBody>
                    <a:bodyPr/>
                    <a:lstStyle/>
                    <a:p>
                      <a:pPr algn="ctr"/>
                      <a:r>
                        <a:rPr lang="en-US" sz="900" kern="1200" dirty="0">
                          <a:solidFill>
                            <a:schemeClr val="dk1"/>
                          </a:solidFill>
                          <a:latin typeface="+mn-lt"/>
                          <a:ea typeface="+mn-ea"/>
                          <a:cs typeface="+mn-cs"/>
                        </a:rPr>
                        <a:t>$75/$225</a:t>
                      </a:r>
                    </a:p>
                  </a:txBody>
                  <a:tcPr marL="65850" marR="65850" anchor="ctr"/>
                </a:tc>
                <a:tc>
                  <a:txBody>
                    <a:bodyPr/>
                    <a:lstStyle/>
                    <a:p>
                      <a:pPr algn="ctr"/>
                      <a:r>
                        <a:rPr lang="en-US" sz="900" dirty="0"/>
                        <a:t>None</a:t>
                      </a:r>
                      <a:endParaRPr lang="en-US" sz="900" dirty="0">
                        <a:latin typeface="Calibri" pitchFamily="34" charset="0"/>
                      </a:endParaRPr>
                    </a:p>
                  </a:txBody>
                  <a:tcPr marL="65850" marR="65850" anchor="ctr"/>
                </a:tc>
                <a:extLst>
                  <a:ext uri="{0D108BD9-81ED-4DB2-BD59-A6C34878D82A}">
                    <a16:rowId xmlns:a16="http://schemas.microsoft.com/office/drawing/2014/main" val="10002"/>
                  </a:ext>
                </a:extLst>
              </a:tr>
              <a:tr h="377602">
                <a:tc>
                  <a:txBody>
                    <a:bodyPr/>
                    <a:lstStyle/>
                    <a:p>
                      <a:r>
                        <a:rPr lang="en-US" sz="900" dirty="0"/>
                        <a:t>Annual Maximum (per person)</a:t>
                      </a:r>
                      <a:endParaRPr lang="en-US" sz="900" b="1" dirty="0">
                        <a:latin typeface="Calibri" pitchFamily="34" charset="0"/>
                      </a:endParaRPr>
                    </a:p>
                  </a:txBody>
                  <a:tcPr marL="65850" marR="65850" anchor="ctr"/>
                </a:tc>
                <a:tc gridSpan="2">
                  <a:txBody>
                    <a:bodyPr/>
                    <a:lstStyle/>
                    <a:p>
                      <a:pPr algn="ctr"/>
                      <a:r>
                        <a:rPr lang="en-US" sz="900" dirty="0"/>
                        <a:t>$2,500</a:t>
                      </a:r>
                      <a:endParaRPr lang="en-US" sz="900" dirty="0">
                        <a:latin typeface="Calibri" pitchFamily="34" charset="0"/>
                      </a:endParaRPr>
                    </a:p>
                  </a:txBody>
                  <a:tcPr marL="65850" marR="65850" anchor="ctr"/>
                </a:tc>
                <a:tc hMerge="1">
                  <a:txBody>
                    <a:bodyPr/>
                    <a:lstStyle/>
                    <a:p>
                      <a:endParaRPr lang="en-US"/>
                    </a:p>
                  </a:txBody>
                  <a:tcPr/>
                </a:tc>
                <a:tc gridSpan="2">
                  <a:txBody>
                    <a:bodyPr/>
                    <a:lstStyle/>
                    <a:p>
                      <a:pPr marL="0" algn="ctr" defTabSz="914400" rtl="0" eaLnBrk="1" latinLnBrk="0" hangingPunct="1"/>
                      <a:r>
                        <a:rPr lang="en-US" sz="900" kern="1200" dirty="0">
                          <a:solidFill>
                            <a:schemeClr val="dk1"/>
                          </a:solidFill>
                          <a:latin typeface="+mn-lt"/>
                          <a:ea typeface="+mn-ea"/>
                          <a:cs typeface="+mn-cs"/>
                        </a:rPr>
                        <a:t>$1,500</a:t>
                      </a:r>
                    </a:p>
                  </a:txBody>
                  <a:tcPr marL="65850" marR="65850" anchor="ctr"/>
                </a:tc>
                <a:tc hMerge="1">
                  <a:txBody>
                    <a:bodyPr/>
                    <a:lstStyle/>
                    <a:p>
                      <a:endParaRPr lang="en-US"/>
                    </a:p>
                  </a:txBody>
                  <a:tcPr/>
                </a:tc>
                <a:tc>
                  <a:txBody>
                    <a:bodyPr/>
                    <a:lstStyle/>
                    <a:p>
                      <a:pPr algn="ctr"/>
                      <a:r>
                        <a:rPr lang="en-US" sz="900" dirty="0"/>
                        <a:t>None</a:t>
                      </a:r>
                      <a:endParaRPr lang="en-US" sz="900" dirty="0">
                        <a:latin typeface="Calibri" pitchFamily="34" charset="0"/>
                      </a:endParaRPr>
                    </a:p>
                  </a:txBody>
                  <a:tcPr marL="65850" marR="65850" anchor="ctr"/>
                </a:tc>
                <a:extLst>
                  <a:ext uri="{0D108BD9-81ED-4DB2-BD59-A6C34878D82A}">
                    <a16:rowId xmlns:a16="http://schemas.microsoft.com/office/drawing/2014/main" val="10003"/>
                  </a:ext>
                </a:extLst>
              </a:tr>
              <a:tr h="802404">
                <a:tc>
                  <a:txBody>
                    <a:bodyPr/>
                    <a:lstStyle/>
                    <a:p>
                      <a:r>
                        <a:rPr lang="en-US" sz="900" dirty="0"/>
                        <a:t>Diagnostic and Preventive Care:</a:t>
                      </a:r>
                    </a:p>
                    <a:p>
                      <a:r>
                        <a:rPr lang="en-US" sz="900" dirty="0"/>
                        <a:t>Includes cleanings, fluoride treatments, sealants and x-rays</a:t>
                      </a:r>
                      <a:endParaRPr lang="en-US" sz="900" b="1" dirty="0">
                        <a:latin typeface="Calibri" pitchFamily="34" charset="0"/>
                      </a:endParaRPr>
                    </a:p>
                  </a:txBody>
                  <a:tcPr marL="65850" marR="65850"/>
                </a:tc>
                <a:tc gridSpan="2">
                  <a:txBody>
                    <a:bodyPr/>
                    <a:lstStyle/>
                    <a:p>
                      <a:pPr algn="ctr"/>
                      <a:r>
                        <a:rPr lang="es-ES" sz="900" dirty="0"/>
                        <a:t>100%                    </a:t>
                      </a:r>
                    </a:p>
                    <a:p>
                      <a:pPr algn="ctr"/>
                      <a:r>
                        <a:rPr lang="es-ES" sz="900" dirty="0"/>
                        <a:t> no deductible</a:t>
                      </a:r>
                      <a:endParaRPr lang="en-US" sz="900" dirty="0">
                        <a:latin typeface="Calibri" pitchFamily="34" charset="0"/>
                      </a:endParaRPr>
                    </a:p>
                  </a:txBody>
                  <a:tcPr marL="65850" marR="65850" anchor="ctr"/>
                </a:tc>
                <a:tc hMerge="1">
                  <a:txBody>
                    <a:bodyPr/>
                    <a:lstStyle/>
                    <a:p>
                      <a:pPr algn="ctr"/>
                      <a:endParaRPr lang="en-US" sz="900" dirty="0">
                        <a:latin typeface="Calibri" pitchFamily="34" charset="0"/>
                      </a:endParaRPr>
                    </a:p>
                  </a:txBody>
                  <a:tcPr marL="65850" marR="65850" anchor="ctr"/>
                </a:tc>
                <a:tc gridSpan="2">
                  <a:txBody>
                    <a:bodyPr/>
                    <a:lstStyle/>
                    <a:p>
                      <a:pPr marL="0" algn="ctr" defTabSz="914400" rtl="0" eaLnBrk="1" latinLnBrk="0" hangingPunct="1"/>
                      <a:r>
                        <a:rPr lang="es-ES" sz="900" kern="1200" dirty="0">
                          <a:solidFill>
                            <a:schemeClr val="dk1"/>
                          </a:solidFill>
                          <a:latin typeface="+mn-lt"/>
                          <a:ea typeface="+mn-ea"/>
                          <a:cs typeface="+mn-cs"/>
                        </a:rPr>
                        <a:t>100%</a:t>
                      </a:r>
                    </a:p>
                    <a:p>
                      <a:pPr marL="0" algn="ctr" defTabSz="914400" rtl="0" eaLnBrk="1" latinLnBrk="0" hangingPunct="1"/>
                      <a:r>
                        <a:rPr lang="es-ES" sz="900" kern="1200" dirty="0">
                          <a:solidFill>
                            <a:schemeClr val="dk1"/>
                          </a:solidFill>
                          <a:latin typeface="+mn-lt"/>
                          <a:ea typeface="+mn-ea"/>
                          <a:cs typeface="+mn-cs"/>
                        </a:rPr>
                        <a:t>  no deductible</a:t>
                      </a:r>
                      <a:endParaRPr lang="en-US" sz="900" kern="1200" dirty="0">
                        <a:solidFill>
                          <a:schemeClr val="dk1"/>
                        </a:solidFill>
                        <a:latin typeface="+mn-lt"/>
                        <a:ea typeface="+mn-ea"/>
                        <a:cs typeface="+mn-cs"/>
                      </a:endParaRPr>
                    </a:p>
                  </a:txBody>
                  <a:tcPr marL="65850" marR="65850" anchor="ctr"/>
                </a:tc>
                <a:tc hMerge="1">
                  <a:txBody>
                    <a:bodyPr/>
                    <a:lstStyle/>
                    <a:p>
                      <a:pPr algn="ctr"/>
                      <a:endParaRPr lang="en-US" sz="900" dirty="0">
                        <a:latin typeface="Calibri" pitchFamily="34" charset="0"/>
                      </a:endParaRPr>
                    </a:p>
                  </a:txBody>
                  <a:tcPr marL="65850" marR="65850" anchor="ctr"/>
                </a:tc>
                <a:tc>
                  <a:txBody>
                    <a:bodyPr/>
                    <a:lstStyle/>
                    <a:p>
                      <a:pPr algn="ctr"/>
                      <a:r>
                        <a:rPr lang="en-US" sz="900" dirty="0"/>
                        <a:t>$0 - $45</a:t>
                      </a:r>
                      <a:endParaRPr lang="en-US" sz="900" dirty="0">
                        <a:latin typeface="Calibri" pitchFamily="34" charset="0"/>
                      </a:endParaRPr>
                    </a:p>
                  </a:txBody>
                  <a:tcPr marL="65850" marR="65850" anchor="ctr"/>
                </a:tc>
                <a:extLst>
                  <a:ext uri="{0D108BD9-81ED-4DB2-BD59-A6C34878D82A}">
                    <a16:rowId xmlns:a16="http://schemas.microsoft.com/office/drawing/2014/main" val="10004"/>
                  </a:ext>
                </a:extLst>
              </a:tr>
              <a:tr h="631144">
                <a:tc>
                  <a:txBody>
                    <a:bodyPr/>
                    <a:lstStyle/>
                    <a:p>
                      <a:r>
                        <a:rPr lang="en-US" sz="900" dirty="0"/>
                        <a:t>Basic Services: Includes fillings, periodontics, scaling and oral surgery</a:t>
                      </a:r>
                      <a:endParaRPr lang="en-US" sz="900" b="1" dirty="0">
                        <a:latin typeface="Calibri" pitchFamily="34" charset="0"/>
                      </a:endParaRPr>
                    </a:p>
                  </a:txBody>
                  <a:tcPr marL="65850" marR="65850"/>
                </a:tc>
                <a:tc>
                  <a:txBody>
                    <a:bodyPr/>
                    <a:lstStyle/>
                    <a:p>
                      <a:pPr algn="ctr"/>
                      <a:r>
                        <a:rPr lang="en-US" sz="900" dirty="0"/>
                        <a:t>90% </a:t>
                      </a:r>
                    </a:p>
                    <a:p>
                      <a:pPr algn="ctr"/>
                      <a:r>
                        <a:rPr lang="en-US" sz="900" dirty="0"/>
                        <a:t>after deductible</a:t>
                      </a:r>
                      <a:endParaRPr lang="en-US" sz="900" dirty="0">
                        <a:latin typeface="Calibri" pitchFamily="34" charset="0"/>
                      </a:endParaRPr>
                    </a:p>
                  </a:txBody>
                  <a:tcPr marL="65850" marR="6585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80% </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after deductible</a:t>
                      </a:r>
                      <a:endParaRPr lang="en-US" sz="900" dirty="0">
                        <a:latin typeface="Calibri" pitchFamily="34" charset="0"/>
                      </a:endParaRPr>
                    </a:p>
                  </a:txBody>
                  <a:tcPr marL="65850" marR="65850" anchor="ctr"/>
                </a:tc>
                <a:tc>
                  <a:txBody>
                    <a:bodyPr/>
                    <a:lstStyle/>
                    <a:p>
                      <a:pPr algn="ctr"/>
                      <a:r>
                        <a:rPr lang="en-US" sz="900" dirty="0"/>
                        <a:t>90% </a:t>
                      </a:r>
                    </a:p>
                    <a:p>
                      <a:pPr algn="ctr"/>
                      <a:r>
                        <a:rPr lang="en-US" sz="900" dirty="0"/>
                        <a:t>after deductible</a:t>
                      </a:r>
                      <a:endParaRPr lang="en-US" sz="900" dirty="0">
                        <a:latin typeface="Calibri" pitchFamily="34" charset="0"/>
                      </a:endParaRPr>
                    </a:p>
                  </a:txBody>
                  <a:tcPr marL="65850" marR="6585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70% </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after deductible</a:t>
                      </a:r>
                      <a:endParaRPr lang="en-US" sz="900" dirty="0">
                        <a:latin typeface="Calibri" pitchFamily="34" charset="0"/>
                      </a:endParaRPr>
                    </a:p>
                  </a:txBody>
                  <a:tcPr marL="65850" marR="6585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$5 - $295</a:t>
                      </a:r>
                      <a:endParaRPr lang="en-US" sz="900" dirty="0">
                        <a:latin typeface="Calibri" pitchFamily="34" charset="0"/>
                      </a:endParaRPr>
                    </a:p>
                  </a:txBody>
                  <a:tcPr marL="65850" marR="65850" anchor="ctr"/>
                </a:tc>
                <a:extLst>
                  <a:ext uri="{0D108BD9-81ED-4DB2-BD59-A6C34878D82A}">
                    <a16:rowId xmlns:a16="http://schemas.microsoft.com/office/drawing/2014/main" val="10005"/>
                  </a:ext>
                </a:extLst>
              </a:tr>
              <a:tr h="631144">
                <a:tc>
                  <a:txBody>
                    <a:bodyPr/>
                    <a:lstStyle/>
                    <a:p>
                      <a:r>
                        <a:rPr lang="en-US" sz="900" dirty="0"/>
                        <a:t>Major Services:</a:t>
                      </a:r>
                      <a:r>
                        <a:rPr lang="en-US" sz="900" baseline="0" dirty="0"/>
                        <a:t> </a:t>
                      </a:r>
                      <a:r>
                        <a:rPr lang="en-US" sz="900" dirty="0"/>
                        <a:t>Includes crowns, bridges and full and partial dentures</a:t>
                      </a:r>
                      <a:endParaRPr lang="en-US" sz="900" b="1" dirty="0">
                        <a:latin typeface="Calibri" pitchFamily="34" charset="0"/>
                      </a:endParaRPr>
                    </a:p>
                  </a:txBody>
                  <a:tcPr marL="65850" marR="65850"/>
                </a:tc>
                <a:tc>
                  <a:txBody>
                    <a:bodyPr/>
                    <a:lstStyle/>
                    <a:p>
                      <a:pPr marL="0" algn="ctr" defTabSz="914400" rtl="0" eaLnBrk="1" latinLnBrk="0" hangingPunct="1"/>
                      <a:r>
                        <a:rPr lang="en-US" sz="900" kern="1200" dirty="0"/>
                        <a:t>60% </a:t>
                      </a:r>
                    </a:p>
                    <a:p>
                      <a:pPr marL="0" algn="ctr" defTabSz="914400" rtl="0" eaLnBrk="1" latinLnBrk="0" hangingPunct="1"/>
                      <a:r>
                        <a:rPr lang="en-US" sz="900" kern="1200" dirty="0"/>
                        <a:t>after deductible</a:t>
                      </a:r>
                      <a:endParaRPr lang="en-US" sz="900" kern="1200" dirty="0">
                        <a:solidFill>
                          <a:schemeClr val="dk1"/>
                        </a:solidFill>
                        <a:latin typeface="Calibri" pitchFamily="34" charset="0"/>
                        <a:ea typeface="+mn-ea"/>
                        <a:cs typeface="+mn-cs"/>
                      </a:endParaRPr>
                    </a:p>
                  </a:txBody>
                  <a:tcPr marL="65850" marR="6585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t>50% </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t>after deductible</a:t>
                      </a:r>
                      <a:endParaRPr lang="en-US" sz="900" kern="1200" dirty="0">
                        <a:solidFill>
                          <a:schemeClr val="dk1"/>
                        </a:solidFill>
                        <a:latin typeface="Calibri" pitchFamily="34" charset="0"/>
                        <a:ea typeface="+mn-ea"/>
                        <a:cs typeface="+mn-cs"/>
                      </a:endParaRPr>
                    </a:p>
                  </a:txBody>
                  <a:tcPr marL="65850" marR="65850" anchor="ctr"/>
                </a:tc>
                <a:tc>
                  <a:txBody>
                    <a:bodyPr/>
                    <a:lstStyle/>
                    <a:p>
                      <a:pPr marL="0" algn="ctr" defTabSz="914400" rtl="0" eaLnBrk="1" latinLnBrk="0" hangingPunct="1"/>
                      <a:r>
                        <a:rPr lang="en-US" sz="900" kern="1200" dirty="0"/>
                        <a:t>60% </a:t>
                      </a:r>
                    </a:p>
                    <a:p>
                      <a:pPr marL="0" algn="ctr" defTabSz="914400" rtl="0" eaLnBrk="1" latinLnBrk="0" hangingPunct="1"/>
                      <a:r>
                        <a:rPr lang="en-US" sz="900" kern="1200" dirty="0"/>
                        <a:t>after deductible</a:t>
                      </a:r>
                      <a:endParaRPr lang="en-US" sz="900" kern="1200" dirty="0">
                        <a:solidFill>
                          <a:schemeClr val="dk1"/>
                        </a:solidFill>
                        <a:latin typeface="Calibri" pitchFamily="34" charset="0"/>
                        <a:ea typeface="+mn-ea"/>
                        <a:cs typeface="+mn-cs"/>
                      </a:endParaRPr>
                    </a:p>
                  </a:txBody>
                  <a:tcPr marL="65850" marR="6585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t>50% </a:t>
                      </a:r>
                    </a:p>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t>after deductible</a:t>
                      </a:r>
                      <a:endParaRPr lang="en-US" sz="900" kern="1200" dirty="0">
                        <a:solidFill>
                          <a:schemeClr val="dk1"/>
                        </a:solidFill>
                        <a:latin typeface="Calibri" pitchFamily="34" charset="0"/>
                        <a:ea typeface="+mn-ea"/>
                        <a:cs typeface="+mn-cs"/>
                      </a:endParaRPr>
                    </a:p>
                  </a:txBody>
                  <a:tcPr marL="65850" marR="6585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kern="1200" dirty="0"/>
                        <a:t>$0 - $310</a:t>
                      </a:r>
                      <a:endParaRPr lang="en-US" sz="900" kern="1200" dirty="0">
                        <a:solidFill>
                          <a:schemeClr val="dk1"/>
                        </a:solidFill>
                        <a:latin typeface="Calibri" pitchFamily="34" charset="0"/>
                        <a:ea typeface="+mn-ea"/>
                        <a:cs typeface="+mn-cs"/>
                      </a:endParaRPr>
                    </a:p>
                  </a:txBody>
                  <a:tcPr marL="65850" marR="65850" anchor="ctr"/>
                </a:tc>
                <a:extLst>
                  <a:ext uri="{0D108BD9-81ED-4DB2-BD59-A6C34878D82A}">
                    <a16:rowId xmlns:a16="http://schemas.microsoft.com/office/drawing/2014/main" val="10006"/>
                  </a:ext>
                </a:extLst>
              </a:tr>
              <a:tr h="802404">
                <a:tc>
                  <a:txBody>
                    <a:bodyPr/>
                    <a:lstStyle/>
                    <a:p>
                      <a:r>
                        <a:rPr lang="en-US" sz="900" dirty="0"/>
                        <a:t>Orthodontia </a:t>
                      </a:r>
                    </a:p>
                    <a:p>
                      <a:r>
                        <a:rPr lang="en-US" sz="900" dirty="0"/>
                        <a:t>Children only</a:t>
                      </a:r>
                      <a:r>
                        <a:rPr lang="en-US" sz="900" baseline="0" dirty="0"/>
                        <a:t> </a:t>
                      </a:r>
                      <a:r>
                        <a:rPr lang="en-US" sz="900" dirty="0"/>
                        <a:t> to age 26</a:t>
                      </a:r>
                    </a:p>
                    <a:p>
                      <a:r>
                        <a:rPr lang="en-US" sz="900" dirty="0"/>
                        <a:t>Lifetime Maximum</a:t>
                      </a:r>
                    </a:p>
                    <a:p>
                      <a:r>
                        <a:rPr lang="en-US" sz="900" dirty="0"/>
                        <a:t>Adult Coverage</a:t>
                      </a:r>
                      <a:endParaRPr lang="en-US" sz="900" b="1" dirty="0">
                        <a:latin typeface="Calibri" pitchFamily="34" charset="0"/>
                      </a:endParaRPr>
                    </a:p>
                  </a:txBody>
                  <a:tcPr marL="65850" marR="65850"/>
                </a:tc>
                <a:tc>
                  <a:txBody>
                    <a:bodyPr/>
                    <a:lstStyle/>
                    <a:p>
                      <a:pPr algn="ctr"/>
                      <a:r>
                        <a:rPr lang="en-US" sz="900" dirty="0"/>
                        <a:t>60%</a:t>
                      </a:r>
                    </a:p>
                    <a:p>
                      <a:pPr algn="ctr"/>
                      <a:r>
                        <a:rPr lang="en-US" sz="900" dirty="0"/>
                        <a:t>$1,500</a:t>
                      </a:r>
                    </a:p>
                    <a:p>
                      <a:pPr algn="ctr"/>
                      <a:r>
                        <a:rPr lang="en-US" sz="900" dirty="0">
                          <a:latin typeface="+mn-lt"/>
                        </a:rPr>
                        <a:t>Yes</a:t>
                      </a:r>
                      <a:endParaRPr lang="en-US" sz="900" dirty="0">
                        <a:latin typeface="Calibri" pitchFamily="34" charset="0"/>
                      </a:endParaRPr>
                    </a:p>
                  </a:txBody>
                  <a:tcPr marL="65850" marR="6585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dk1"/>
                          </a:solidFill>
                          <a:latin typeface="+mn-lt"/>
                          <a:ea typeface="+mn-ea"/>
                          <a:cs typeface="+mn-cs"/>
                        </a:rPr>
                        <a:t>50%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noProof="0" dirty="0">
                          <a:solidFill>
                            <a:schemeClr val="dk1"/>
                          </a:solidFill>
                          <a:latin typeface="+mn-lt"/>
                          <a:ea typeface="+mn-ea"/>
                          <a:cs typeface="+mn-cs"/>
                        </a:rPr>
                        <a:t>$1,500</a:t>
                      </a:r>
                    </a:p>
                    <a:p>
                      <a:pPr marL="0" algn="ctr" defTabSz="914400" rtl="0" eaLnBrk="1" latinLnBrk="0" hangingPunct="1"/>
                      <a:r>
                        <a:rPr lang="en-US" sz="900" kern="1200" dirty="0">
                          <a:solidFill>
                            <a:schemeClr val="dk1"/>
                          </a:solidFill>
                          <a:latin typeface="+mn-lt"/>
                          <a:ea typeface="+mn-ea"/>
                          <a:cs typeface="+mn-cs"/>
                        </a:rPr>
                        <a:t>Yes</a:t>
                      </a:r>
                    </a:p>
                  </a:txBody>
                  <a:tcPr marL="65850" marR="65850" anchor="ctr"/>
                </a:tc>
                <a:tc gridSpan="2">
                  <a:txBody>
                    <a:bodyPr/>
                    <a:lstStyle/>
                    <a:p>
                      <a:pPr marL="0" algn="ctr" defTabSz="914400" rtl="0" eaLnBrk="1" latinLnBrk="0" hangingPunct="1"/>
                      <a:r>
                        <a:rPr lang="en-US" sz="900" kern="1200" dirty="0">
                          <a:solidFill>
                            <a:schemeClr val="dk1"/>
                          </a:solidFill>
                          <a:latin typeface="+mn-lt"/>
                          <a:ea typeface="+mn-ea"/>
                          <a:cs typeface="+mn-cs"/>
                        </a:rPr>
                        <a:t>50%</a:t>
                      </a:r>
                    </a:p>
                    <a:p>
                      <a:pPr marL="0" algn="ctr" defTabSz="914400" rtl="0" eaLnBrk="1" latinLnBrk="0" hangingPunct="1"/>
                      <a:r>
                        <a:rPr lang="en-US" sz="900" kern="1200" dirty="0">
                          <a:solidFill>
                            <a:schemeClr val="dk1"/>
                          </a:solidFill>
                          <a:latin typeface="+mn-lt"/>
                          <a:ea typeface="+mn-ea"/>
                          <a:cs typeface="+mn-cs"/>
                        </a:rPr>
                        <a:t>$1,000</a:t>
                      </a:r>
                    </a:p>
                    <a:p>
                      <a:pPr marL="0" algn="ctr" defTabSz="914400" rtl="0" eaLnBrk="1" latinLnBrk="0" hangingPunct="1"/>
                      <a:r>
                        <a:rPr lang="en-US" sz="900" kern="1200" dirty="0">
                          <a:solidFill>
                            <a:schemeClr val="dk1"/>
                          </a:solidFill>
                          <a:latin typeface="+mn-lt"/>
                          <a:ea typeface="+mn-ea"/>
                          <a:cs typeface="+mn-cs"/>
                        </a:rPr>
                        <a:t>N/A</a:t>
                      </a:r>
                    </a:p>
                  </a:txBody>
                  <a:tcPr marL="65850" marR="65850" anchor="ctr"/>
                </a:tc>
                <a:tc hMerge="1">
                  <a:txBody>
                    <a:bodyPr/>
                    <a:lstStyle/>
                    <a:p>
                      <a:endParaRPr lang="en-US" dirty="0"/>
                    </a:p>
                  </a:txBody>
                  <a:tcPr marL="65850" marR="65850" anchor="ctr"/>
                </a:tc>
                <a:tc>
                  <a:txBody>
                    <a:bodyPr/>
                    <a:lstStyle/>
                    <a:p>
                      <a:pPr algn="ctr"/>
                      <a:r>
                        <a:rPr lang="en-US" sz="900" dirty="0"/>
                        <a:t>$25 - $1,900</a:t>
                      </a:r>
                      <a:endParaRPr lang="en-US" sz="900" dirty="0">
                        <a:latin typeface="Calibri" pitchFamily="34" charset="0"/>
                      </a:endParaRPr>
                    </a:p>
                  </a:txBody>
                  <a:tcPr marL="65850" marR="65850" anchor="ctr"/>
                </a:tc>
                <a:extLst>
                  <a:ext uri="{0D108BD9-81ED-4DB2-BD59-A6C34878D82A}">
                    <a16:rowId xmlns:a16="http://schemas.microsoft.com/office/drawing/2014/main" val="10007"/>
                  </a:ext>
                </a:extLst>
              </a:tr>
            </a:tbl>
          </a:graphicData>
        </a:graphic>
      </p:graphicFrame>
      <p:graphicFrame>
        <p:nvGraphicFramePr>
          <p:cNvPr id="23" name="Content Placeholder 4"/>
          <p:cNvGraphicFramePr>
            <a:graphicFrameLocks noGrp="1"/>
          </p:cNvGraphicFramePr>
          <p:nvPr>
            <p:ph sz="quarter" idx="15"/>
            <p:extLst>
              <p:ext uri="{D42A27DB-BD31-4B8C-83A1-F6EECF244321}">
                <p14:modId xmlns:p14="http://schemas.microsoft.com/office/powerpoint/2010/main" val="2744423577"/>
              </p:ext>
            </p:extLst>
          </p:nvPr>
        </p:nvGraphicFramePr>
        <p:xfrm>
          <a:off x="2590800" y="5382369"/>
          <a:ext cx="4800601" cy="3915843"/>
        </p:xfrm>
        <a:graphic>
          <a:graphicData uri="http://schemas.openxmlformats.org/drawingml/2006/table">
            <a:tbl>
              <a:tblPr firstRow="1" firstCol="1" bandRow="1">
                <a:tableStyleId>{21E4AEA4-8DFA-4A89-87EB-49C32662AFE0}</a:tableStyleId>
              </a:tblPr>
              <a:tblGrid>
                <a:gridCol w="1309255">
                  <a:extLst>
                    <a:ext uri="{9D8B030D-6E8A-4147-A177-3AD203B41FA5}">
                      <a16:colId xmlns:a16="http://schemas.microsoft.com/office/drawing/2014/main" val="20000"/>
                    </a:ext>
                  </a:extLst>
                </a:gridCol>
                <a:gridCol w="1745673">
                  <a:extLst>
                    <a:ext uri="{9D8B030D-6E8A-4147-A177-3AD203B41FA5}">
                      <a16:colId xmlns:a16="http://schemas.microsoft.com/office/drawing/2014/main" val="20001"/>
                    </a:ext>
                  </a:extLst>
                </a:gridCol>
                <a:gridCol w="1745673">
                  <a:extLst>
                    <a:ext uri="{9D8B030D-6E8A-4147-A177-3AD203B41FA5}">
                      <a16:colId xmlns:a16="http://schemas.microsoft.com/office/drawing/2014/main" val="20002"/>
                    </a:ext>
                  </a:extLst>
                </a:gridCol>
              </a:tblGrid>
              <a:tr h="274682">
                <a:tc>
                  <a:txBody>
                    <a:bodyPr/>
                    <a:lstStyle/>
                    <a:p>
                      <a:pPr algn="l">
                        <a:lnSpc>
                          <a:spcPts val="1000"/>
                        </a:lnSpc>
                        <a:spcBef>
                          <a:spcPts val="200"/>
                        </a:spcBef>
                        <a:spcAft>
                          <a:spcPts val="200"/>
                        </a:spcAft>
                      </a:pPr>
                      <a:r>
                        <a:rPr lang="en-US" sz="900" dirty="0"/>
                        <a:t>Benefit</a:t>
                      </a:r>
                      <a:endParaRPr lang="en-US" sz="900" b="1" dirty="0">
                        <a:latin typeface="Calibri" pitchFamily="34" charset="0"/>
                      </a:endParaRPr>
                    </a:p>
                  </a:txBody>
                  <a:tcPr marL="65197" marR="65197" marT="45725" marB="45725" anchor="ctr"/>
                </a:tc>
                <a:tc>
                  <a:txBody>
                    <a:bodyPr/>
                    <a:lstStyle/>
                    <a:p>
                      <a:pPr algn="ctr">
                        <a:lnSpc>
                          <a:spcPts val="1000"/>
                        </a:lnSpc>
                        <a:spcBef>
                          <a:spcPts val="200"/>
                        </a:spcBef>
                        <a:spcAft>
                          <a:spcPts val="200"/>
                        </a:spcAft>
                      </a:pPr>
                      <a:r>
                        <a:rPr lang="en-US" sz="900" dirty="0"/>
                        <a:t>In-Network</a:t>
                      </a:r>
                      <a:endParaRPr lang="en-US" sz="900" b="1" dirty="0">
                        <a:latin typeface="Calibri" pitchFamily="34" charset="0"/>
                      </a:endParaRPr>
                    </a:p>
                  </a:txBody>
                  <a:tcPr marL="65197" marR="65197" marT="45725" marB="45725" anchor="ctr"/>
                </a:tc>
                <a:tc>
                  <a:txBody>
                    <a:bodyPr/>
                    <a:lstStyle/>
                    <a:p>
                      <a:pPr algn="ctr">
                        <a:lnSpc>
                          <a:spcPts val="1000"/>
                        </a:lnSpc>
                        <a:spcBef>
                          <a:spcPts val="200"/>
                        </a:spcBef>
                        <a:spcAft>
                          <a:spcPts val="200"/>
                        </a:spcAft>
                      </a:pPr>
                      <a:r>
                        <a:rPr lang="en-US" sz="900" dirty="0"/>
                        <a:t>Out-of-Network</a:t>
                      </a:r>
                      <a:endParaRPr lang="en-US" sz="900" b="1" dirty="0">
                        <a:latin typeface="Calibri" pitchFamily="34" charset="0"/>
                      </a:endParaRPr>
                    </a:p>
                  </a:txBody>
                  <a:tcPr marL="65197" marR="65197" marT="45725" marB="45725" anchor="ctr"/>
                </a:tc>
                <a:extLst>
                  <a:ext uri="{0D108BD9-81ED-4DB2-BD59-A6C34878D82A}">
                    <a16:rowId xmlns:a16="http://schemas.microsoft.com/office/drawing/2014/main" val="10000"/>
                  </a:ext>
                </a:extLst>
              </a:tr>
              <a:tr h="228902">
                <a:tc>
                  <a:txBody>
                    <a:bodyPr/>
                    <a:lstStyle/>
                    <a:p>
                      <a:pPr marL="0" marR="0">
                        <a:lnSpc>
                          <a:spcPts val="1000"/>
                        </a:lnSpc>
                        <a:spcBef>
                          <a:spcPts val="200"/>
                        </a:spcBef>
                        <a:spcAft>
                          <a:spcPts val="200"/>
                        </a:spcAft>
                      </a:pPr>
                      <a:r>
                        <a:rPr lang="en-US" sz="900" dirty="0">
                          <a:effectLst/>
                        </a:rPr>
                        <a:t>Exam</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$10 copay</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Up to $45</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1"/>
                  </a:ext>
                </a:extLst>
              </a:tr>
              <a:tr h="228902">
                <a:tc>
                  <a:txBody>
                    <a:bodyPr/>
                    <a:lstStyle/>
                    <a:p>
                      <a:pPr marL="0" marR="0">
                        <a:lnSpc>
                          <a:spcPts val="1000"/>
                        </a:lnSpc>
                        <a:spcBef>
                          <a:spcPts val="200"/>
                        </a:spcBef>
                        <a:spcAft>
                          <a:spcPts val="200"/>
                        </a:spcAft>
                      </a:pPr>
                      <a:r>
                        <a:rPr lang="en-US" sz="900" dirty="0">
                          <a:effectLst/>
                        </a:rPr>
                        <a:t>Hardware</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$25 copay</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$50 copay</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2"/>
                  </a:ext>
                </a:extLst>
              </a:tr>
              <a:tr h="732422">
                <a:tc>
                  <a:txBody>
                    <a:bodyPr/>
                    <a:lstStyle/>
                    <a:p>
                      <a:pPr marL="0" marR="0">
                        <a:lnSpc>
                          <a:spcPts val="1000"/>
                        </a:lnSpc>
                        <a:spcBef>
                          <a:spcPts val="400"/>
                        </a:spcBef>
                        <a:spcAft>
                          <a:spcPts val="200"/>
                        </a:spcAft>
                      </a:pPr>
                      <a:r>
                        <a:rPr lang="en-US" sz="900" dirty="0">
                          <a:effectLst/>
                        </a:rPr>
                        <a:t>Frequency</a:t>
                      </a:r>
                    </a:p>
                    <a:p>
                      <a:pPr marL="171450" marR="0" lvl="0" indent="-171450">
                        <a:lnSpc>
                          <a:spcPts val="1000"/>
                        </a:lnSpc>
                        <a:spcBef>
                          <a:spcPts val="200"/>
                        </a:spcBef>
                        <a:spcAft>
                          <a:spcPts val="200"/>
                        </a:spcAft>
                        <a:buClr>
                          <a:schemeClr val="bg1"/>
                        </a:buClr>
                        <a:buSzPct val="100000"/>
                        <a:buFont typeface="Wingdings" pitchFamily="2" charset="2"/>
                        <a:buChar char="n"/>
                      </a:pPr>
                      <a:r>
                        <a:rPr lang="en-US" sz="900" dirty="0">
                          <a:effectLst/>
                        </a:rPr>
                        <a:t>Exam</a:t>
                      </a:r>
                    </a:p>
                    <a:p>
                      <a:pPr marL="171450" marR="0" lvl="0" indent="-171450">
                        <a:lnSpc>
                          <a:spcPts val="1000"/>
                        </a:lnSpc>
                        <a:spcBef>
                          <a:spcPts val="200"/>
                        </a:spcBef>
                        <a:spcAft>
                          <a:spcPts val="200"/>
                        </a:spcAft>
                        <a:buClr>
                          <a:schemeClr val="bg1"/>
                        </a:buClr>
                        <a:buSzPct val="100000"/>
                        <a:buFont typeface="Wingdings" pitchFamily="2" charset="2"/>
                        <a:buChar char="n"/>
                      </a:pPr>
                      <a:r>
                        <a:rPr lang="en-US" sz="900" dirty="0">
                          <a:effectLst/>
                        </a:rPr>
                        <a:t>Lenses or Contact</a:t>
                      </a:r>
                      <a:r>
                        <a:rPr lang="en-US" sz="900" baseline="0" dirty="0">
                          <a:effectLst/>
                        </a:rPr>
                        <a:t>s</a:t>
                      </a:r>
                      <a:endParaRPr lang="en-US" sz="900" dirty="0">
                        <a:effectLst/>
                      </a:endParaRPr>
                    </a:p>
                    <a:p>
                      <a:pPr marL="171450" marR="0" lvl="0" indent="-171450">
                        <a:lnSpc>
                          <a:spcPts val="1000"/>
                        </a:lnSpc>
                        <a:spcBef>
                          <a:spcPts val="200"/>
                        </a:spcBef>
                        <a:spcAft>
                          <a:spcPts val="200"/>
                        </a:spcAft>
                        <a:buClr>
                          <a:schemeClr val="bg1"/>
                        </a:buClr>
                        <a:buSzPct val="100000"/>
                        <a:buFont typeface="Wingdings" pitchFamily="2" charset="2"/>
                        <a:buChar char="n"/>
                      </a:pPr>
                      <a:r>
                        <a:rPr lang="en-US" sz="900" dirty="0">
                          <a:effectLst/>
                        </a:rPr>
                        <a:t>Frames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 </a:t>
                      </a:r>
                    </a:p>
                    <a:p>
                      <a:pPr marL="0" marR="0" algn="ctr">
                        <a:lnSpc>
                          <a:spcPts val="1000"/>
                        </a:lnSpc>
                        <a:spcBef>
                          <a:spcPts val="200"/>
                        </a:spcBef>
                        <a:spcAft>
                          <a:spcPts val="200"/>
                        </a:spcAft>
                      </a:pPr>
                      <a:r>
                        <a:rPr lang="en-US" sz="900" dirty="0">
                          <a:solidFill>
                            <a:schemeClr val="tx1"/>
                          </a:solidFill>
                          <a:effectLst/>
                        </a:rPr>
                        <a:t>Once every 12 months</a:t>
                      </a:r>
                    </a:p>
                    <a:p>
                      <a:pPr marL="0" marR="0" algn="ctr">
                        <a:lnSpc>
                          <a:spcPts val="1000"/>
                        </a:lnSpc>
                        <a:spcBef>
                          <a:spcPts val="200"/>
                        </a:spcBef>
                        <a:spcAft>
                          <a:spcPts val="200"/>
                        </a:spcAft>
                      </a:pPr>
                      <a:r>
                        <a:rPr lang="en-US" sz="900" dirty="0">
                          <a:solidFill>
                            <a:schemeClr val="tx1"/>
                          </a:solidFill>
                          <a:effectLst/>
                        </a:rPr>
                        <a:t>Once every</a:t>
                      </a:r>
                      <a:r>
                        <a:rPr lang="en-US" sz="900" baseline="0" dirty="0">
                          <a:solidFill>
                            <a:schemeClr val="tx1"/>
                          </a:solidFill>
                          <a:effectLst/>
                        </a:rPr>
                        <a:t> </a:t>
                      </a:r>
                      <a:r>
                        <a:rPr lang="en-US" sz="900" dirty="0">
                          <a:solidFill>
                            <a:schemeClr val="tx1"/>
                          </a:solidFill>
                          <a:effectLst/>
                        </a:rPr>
                        <a:t>12 months</a:t>
                      </a:r>
                    </a:p>
                    <a:p>
                      <a:pPr marL="0" marR="0" algn="ctr">
                        <a:lnSpc>
                          <a:spcPts val="1000"/>
                        </a:lnSpc>
                        <a:spcBef>
                          <a:spcPts val="200"/>
                        </a:spcBef>
                        <a:spcAft>
                          <a:spcPts val="200"/>
                        </a:spcAft>
                      </a:pPr>
                      <a:r>
                        <a:rPr lang="en-US" sz="900" dirty="0">
                          <a:solidFill>
                            <a:schemeClr val="tx1"/>
                          </a:solidFill>
                          <a:effectLst/>
                        </a:rPr>
                        <a:t>Once every 24 months</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 </a:t>
                      </a:r>
                    </a:p>
                    <a:p>
                      <a:pPr marL="0" marR="0" algn="ctr">
                        <a:lnSpc>
                          <a:spcPts val="1000"/>
                        </a:lnSpc>
                        <a:spcBef>
                          <a:spcPts val="200"/>
                        </a:spcBef>
                        <a:spcAft>
                          <a:spcPts val="200"/>
                        </a:spcAft>
                      </a:pPr>
                      <a:r>
                        <a:rPr lang="en-US" sz="900" dirty="0">
                          <a:solidFill>
                            <a:schemeClr val="tx1"/>
                          </a:solidFill>
                          <a:effectLst/>
                        </a:rPr>
                        <a:t>Once every</a:t>
                      </a:r>
                      <a:r>
                        <a:rPr lang="en-US" sz="900" baseline="0" dirty="0">
                          <a:solidFill>
                            <a:schemeClr val="tx1"/>
                          </a:solidFill>
                          <a:effectLst/>
                        </a:rPr>
                        <a:t> </a:t>
                      </a:r>
                      <a:r>
                        <a:rPr lang="en-US" sz="900" dirty="0">
                          <a:solidFill>
                            <a:schemeClr val="tx1"/>
                          </a:solidFill>
                          <a:effectLst/>
                        </a:rPr>
                        <a:t>12 months</a:t>
                      </a:r>
                    </a:p>
                    <a:p>
                      <a:pPr marL="0" marR="0" algn="ctr">
                        <a:lnSpc>
                          <a:spcPts val="1000"/>
                        </a:lnSpc>
                        <a:spcBef>
                          <a:spcPts val="200"/>
                        </a:spcBef>
                        <a:spcAft>
                          <a:spcPts val="200"/>
                        </a:spcAft>
                      </a:pPr>
                      <a:r>
                        <a:rPr lang="en-US" sz="900" dirty="0">
                          <a:solidFill>
                            <a:schemeClr val="tx1"/>
                          </a:solidFill>
                          <a:effectLst/>
                        </a:rPr>
                        <a:t>Once every 12 months</a:t>
                      </a:r>
                    </a:p>
                    <a:p>
                      <a:pPr marL="0" marR="0" algn="ctr">
                        <a:lnSpc>
                          <a:spcPts val="1000"/>
                        </a:lnSpc>
                        <a:spcBef>
                          <a:spcPts val="200"/>
                        </a:spcBef>
                        <a:spcAft>
                          <a:spcPts val="200"/>
                        </a:spcAft>
                      </a:pPr>
                      <a:r>
                        <a:rPr lang="en-US" sz="900" dirty="0">
                          <a:solidFill>
                            <a:schemeClr val="tx1"/>
                          </a:solidFill>
                          <a:effectLst/>
                        </a:rPr>
                        <a:t>Once every 24 months</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3"/>
                  </a:ext>
                </a:extLst>
              </a:tr>
              <a:tr h="592495">
                <a:tc>
                  <a:txBody>
                    <a:bodyPr/>
                    <a:lstStyle/>
                    <a:p>
                      <a:pPr marL="0" marR="0">
                        <a:lnSpc>
                          <a:spcPts val="1000"/>
                        </a:lnSpc>
                        <a:spcBef>
                          <a:spcPts val="400"/>
                        </a:spcBef>
                        <a:spcAft>
                          <a:spcPts val="400"/>
                        </a:spcAft>
                      </a:pPr>
                      <a:r>
                        <a:rPr lang="en-US" sz="900" dirty="0">
                          <a:effectLst/>
                        </a:rPr>
                        <a:t>Frame Allowance (Retail)</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400"/>
                        </a:spcBef>
                        <a:spcAft>
                          <a:spcPts val="400"/>
                        </a:spcAft>
                      </a:pPr>
                      <a:r>
                        <a:rPr lang="en-US" sz="900" dirty="0">
                          <a:solidFill>
                            <a:schemeClr val="tx1"/>
                          </a:solidFill>
                          <a:effectLst/>
                        </a:rPr>
                        <a:t>Up to $150  allowance</a:t>
                      </a:r>
                      <a:r>
                        <a:rPr lang="en-US" sz="900" baseline="0" dirty="0">
                          <a:solidFill>
                            <a:schemeClr val="tx1"/>
                          </a:solidFill>
                          <a:effectLst/>
                        </a:rPr>
                        <a:t> for a wide selection of frames</a:t>
                      </a:r>
                    </a:p>
                  </a:txBody>
                  <a:tcPr marL="48899" marR="48899" marT="0" marB="0" anchor="ctr"/>
                </a:tc>
                <a:tc>
                  <a:txBody>
                    <a:bodyPr/>
                    <a:lstStyle/>
                    <a:p>
                      <a:pPr marL="0" marR="0" algn="ctr">
                        <a:lnSpc>
                          <a:spcPts val="1000"/>
                        </a:lnSpc>
                        <a:spcBef>
                          <a:spcPts val="400"/>
                        </a:spcBef>
                        <a:spcAft>
                          <a:spcPts val="400"/>
                        </a:spcAft>
                      </a:pPr>
                      <a:r>
                        <a:rPr lang="en-US" sz="900" dirty="0">
                          <a:solidFill>
                            <a:schemeClr val="tx1"/>
                          </a:solidFill>
                          <a:effectLst/>
                        </a:rPr>
                        <a:t>Up to $70</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4"/>
                  </a:ext>
                </a:extLst>
              </a:tr>
              <a:tr h="228902">
                <a:tc>
                  <a:txBody>
                    <a:bodyPr/>
                    <a:lstStyle/>
                    <a:p>
                      <a:pPr marL="0" marR="0" indent="0" algn="l" defTabSz="914400" rtl="0" eaLnBrk="1" fontAlgn="auto" latinLnBrk="0" hangingPunct="1">
                        <a:lnSpc>
                          <a:spcPts val="1000"/>
                        </a:lnSpc>
                        <a:spcBef>
                          <a:spcPts val="200"/>
                        </a:spcBef>
                        <a:spcAft>
                          <a:spcPts val="200"/>
                        </a:spcAft>
                        <a:buClrTx/>
                        <a:buSzTx/>
                        <a:buFontTx/>
                        <a:buNone/>
                        <a:tabLst/>
                        <a:defRPr/>
                      </a:pPr>
                      <a:r>
                        <a:rPr lang="en-US" sz="900" dirty="0">
                          <a:effectLst/>
                        </a:rPr>
                        <a:t>Lenses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5"/>
                  </a:ext>
                </a:extLst>
              </a:tr>
              <a:tr h="256126">
                <a:tc>
                  <a:txBody>
                    <a:bodyPr/>
                    <a:lstStyle/>
                    <a:p>
                      <a:pPr marL="171450" marR="0" lvl="0" indent="-171450" algn="l" defTabSz="914400" rtl="0" eaLnBrk="1" fontAlgn="auto" latinLnBrk="0" hangingPunct="1">
                        <a:lnSpc>
                          <a:spcPts val="1000"/>
                        </a:lnSpc>
                        <a:spcBef>
                          <a:spcPts val="200"/>
                        </a:spcBef>
                        <a:spcAft>
                          <a:spcPts val="200"/>
                        </a:spcAft>
                        <a:buClr>
                          <a:schemeClr val="bg1"/>
                        </a:buClr>
                        <a:buSzTx/>
                        <a:buFont typeface="Wingdings" pitchFamily="2" charset="2"/>
                        <a:buChar char="n"/>
                        <a:tabLst/>
                        <a:defRPr/>
                      </a:pPr>
                      <a:r>
                        <a:rPr lang="en-US" sz="900" dirty="0">
                          <a:effectLst/>
                        </a:rPr>
                        <a:t>Single Vision Lenses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indent="0" algn="ctr" defTabSz="914400" rtl="0" eaLnBrk="1" fontAlgn="auto" latinLnBrk="0" hangingPunct="1">
                        <a:lnSpc>
                          <a:spcPts val="1000"/>
                        </a:lnSpc>
                        <a:spcBef>
                          <a:spcPts val="200"/>
                        </a:spcBef>
                        <a:spcAft>
                          <a:spcPts val="200"/>
                        </a:spcAft>
                        <a:buClrTx/>
                        <a:buSzTx/>
                        <a:buFontTx/>
                        <a:buNone/>
                        <a:tabLst/>
                        <a:defRPr/>
                      </a:pPr>
                      <a:r>
                        <a:rPr lang="en-US" sz="900" dirty="0">
                          <a:solidFill>
                            <a:schemeClr val="tx1"/>
                          </a:solidFill>
                          <a:effectLst/>
                        </a:rPr>
                        <a:t>Covered at 100%</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indent="0" algn="ctr" defTabSz="914400" rtl="0" eaLnBrk="1" fontAlgn="auto" latinLnBrk="0" hangingPunct="1">
                        <a:lnSpc>
                          <a:spcPts val="1000"/>
                        </a:lnSpc>
                        <a:spcBef>
                          <a:spcPts val="200"/>
                        </a:spcBef>
                        <a:spcAft>
                          <a:spcPts val="200"/>
                        </a:spcAft>
                        <a:buClrTx/>
                        <a:buSzTx/>
                        <a:buFontTx/>
                        <a:buNone/>
                        <a:tabLst/>
                        <a:defRPr/>
                      </a:pPr>
                      <a:r>
                        <a:rPr lang="en-US" sz="900" dirty="0">
                          <a:solidFill>
                            <a:schemeClr val="tx1"/>
                          </a:solidFill>
                          <a:effectLst/>
                        </a:rPr>
                        <a:t>Up to $30</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6"/>
                  </a:ext>
                </a:extLst>
              </a:tr>
              <a:tr h="228902">
                <a:tc>
                  <a:txBody>
                    <a:bodyPr/>
                    <a:lstStyle/>
                    <a:p>
                      <a:pPr marL="171450" marR="0" lvl="0" indent="-171450" algn="l" defTabSz="914400" rtl="0" eaLnBrk="1" fontAlgn="auto" latinLnBrk="0" hangingPunct="1">
                        <a:lnSpc>
                          <a:spcPts val="1000"/>
                        </a:lnSpc>
                        <a:spcBef>
                          <a:spcPts val="200"/>
                        </a:spcBef>
                        <a:spcAft>
                          <a:spcPts val="200"/>
                        </a:spcAft>
                        <a:buClr>
                          <a:schemeClr val="bg1"/>
                        </a:buClr>
                        <a:buSzTx/>
                        <a:buFont typeface="Wingdings" pitchFamily="2" charset="2"/>
                        <a:buChar char="n"/>
                        <a:tabLst/>
                        <a:defRPr/>
                      </a:pPr>
                      <a:r>
                        <a:rPr lang="en-US" sz="900" dirty="0">
                          <a:effectLst/>
                        </a:rPr>
                        <a:t>Bifocal Lenses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indent="0" algn="ctr" defTabSz="914400" rtl="0" eaLnBrk="1" fontAlgn="auto" latinLnBrk="0" hangingPunct="1">
                        <a:lnSpc>
                          <a:spcPts val="1000"/>
                        </a:lnSpc>
                        <a:spcBef>
                          <a:spcPts val="200"/>
                        </a:spcBef>
                        <a:spcAft>
                          <a:spcPts val="200"/>
                        </a:spcAft>
                        <a:buClrTx/>
                        <a:buSzTx/>
                        <a:buFontTx/>
                        <a:buNone/>
                        <a:tabLst/>
                        <a:defRPr/>
                      </a:pPr>
                      <a:r>
                        <a:rPr lang="en-US" sz="900" dirty="0">
                          <a:solidFill>
                            <a:schemeClr val="tx1"/>
                          </a:solidFill>
                          <a:effectLst/>
                        </a:rPr>
                        <a:t>Covered at 100%</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indent="0" algn="ctr" defTabSz="914400" rtl="0" eaLnBrk="1" fontAlgn="auto" latinLnBrk="0" hangingPunct="1">
                        <a:lnSpc>
                          <a:spcPts val="1000"/>
                        </a:lnSpc>
                        <a:spcBef>
                          <a:spcPts val="200"/>
                        </a:spcBef>
                        <a:spcAft>
                          <a:spcPts val="200"/>
                        </a:spcAft>
                        <a:buClrTx/>
                        <a:buSzTx/>
                        <a:buFontTx/>
                        <a:buNone/>
                        <a:tabLst/>
                        <a:defRPr/>
                      </a:pPr>
                      <a:r>
                        <a:rPr lang="en-US" sz="900" dirty="0">
                          <a:solidFill>
                            <a:schemeClr val="tx1"/>
                          </a:solidFill>
                          <a:effectLst/>
                        </a:rPr>
                        <a:t>Up to $50</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7"/>
                  </a:ext>
                </a:extLst>
              </a:tr>
              <a:tr h="228902">
                <a:tc>
                  <a:txBody>
                    <a:bodyPr/>
                    <a:lstStyle/>
                    <a:p>
                      <a:pPr marL="171450" marR="0" lvl="0" indent="-171450">
                        <a:lnSpc>
                          <a:spcPts val="1000"/>
                        </a:lnSpc>
                        <a:spcBef>
                          <a:spcPts val="200"/>
                        </a:spcBef>
                        <a:spcAft>
                          <a:spcPts val="200"/>
                        </a:spcAft>
                        <a:buClr>
                          <a:schemeClr val="bg1"/>
                        </a:buClr>
                        <a:buFont typeface="Wingdings" pitchFamily="2" charset="2"/>
                        <a:buChar char="n"/>
                      </a:pPr>
                      <a:r>
                        <a:rPr lang="en-US" sz="900" dirty="0">
                          <a:effectLst/>
                        </a:rPr>
                        <a:t>Trifocal Lenses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 Covered at 100%</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 Up to $65</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8"/>
                  </a:ext>
                </a:extLst>
              </a:tr>
              <a:tr h="457804">
                <a:tc>
                  <a:txBody>
                    <a:bodyPr/>
                    <a:lstStyle/>
                    <a:p>
                      <a:pPr marL="0" marR="0">
                        <a:lnSpc>
                          <a:spcPts val="1000"/>
                        </a:lnSpc>
                        <a:spcBef>
                          <a:spcPts val="200"/>
                        </a:spcBef>
                        <a:spcAft>
                          <a:spcPts val="200"/>
                        </a:spcAft>
                      </a:pPr>
                      <a:r>
                        <a:rPr lang="en-US" sz="900" dirty="0">
                          <a:effectLst/>
                        </a:rPr>
                        <a:t>Medically necessary contact lenses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Covered at 100% of</a:t>
                      </a:r>
                      <a:br>
                        <a:rPr lang="en-US" sz="900" dirty="0">
                          <a:solidFill>
                            <a:schemeClr val="tx1"/>
                          </a:solidFill>
                          <a:effectLst/>
                        </a:rPr>
                      </a:br>
                      <a:r>
                        <a:rPr lang="en-US" sz="900" dirty="0">
                          <a:solidFill>
                            <a:schemeClr val="tx1"/>
                          </a:solidFill>
                          <a:effectLst/>
                        </a:rPr>
                        <a:t> reasonable &amp; customary charges</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Up to $210</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09"/>
                  </a:ext>
                </a:extLst>
              </a:tr>
              <a:tr h="457804">
                <a:tc>
                  <a:txBody>
                    <a:bodyPr/>
                    <a:lstStyle/>
                    <a:p>
                      <a:pPr marL="0" marR="0">
                        <a:lnSpc>
                          <a:spcPts val="1000"/>
                        </a:lnSpc>
                        <a:spcBef>
                          <a:spcPts val="200"/>
                        </a:spcBef>
                        <a:spcAft>
                          <a:spcPts val="200"/>
                        </a:spcAft>
                      </a:pPr>
                      <a:r>
                        <a:rPr lang="en-US" sz="900" dirty="0">
                          <a:effectLst/>
                        </a:rPr>
                        <a:t>Elective contact lenses in lieu of glasses</a:t>
                      </a:r>
                      <a:endParaRPr lang="en-US" sz="900" b="1" dirty="0">
                        <a:solidFill>
                          <a:srgbClr val="262626"/>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Up to $130 (copay doesn’t apply)</a:t>
                      </a:r>
                      <a:endParaRPr lang="en-US" sz="900" dirty="0">
                        <a:solidFill>
                          <a:schemeClr val="tx1"/>
                        </a:solidFill>
                        <a:effectLst/>
                        <a:latin typeface="Calibri" pitchFamily="34" charset="0"/>
                        <a:ea typeface="Corbel"/>
                        <a:cs typeface="Times New Roman"/>
                      </a:endParaRPr>
                    </a:p>
                  </a:txBody>
                  <a:tcPr marL="48899" marR="48899" marT="0" marB="0" anchor="ctr"/>
                </a:tc>
                <a:tc>
                  <a:txBody>
                    <a:bodyPr/>
                    <a:lstStyle/>
                    <a:p>
                      <a:pPr marL="0" marR="0" algn="ctr">
                        <a:lnSpc>
                          <a:spcPts val="1000"/>
                        </a:lnSpc>
                        <a:spcBef>
                          <a:spcPts val="200"/>
                        </a:spcBef>
                        <a:spcAft>
                          <a:spcPts val="200"/>
                        </a:spcAft>
                      </a:pPr>
                      <a:r>
                        <a:rPr lang="en-US" sz="900" dirty="0">
                          <a:solidFill>
                            <a:schemeClr val="tx1"/>
                          </a:solidFill>
                          <a:effectLst/>
                        </a:rPr>
                        <a:t>Up to $105</a:t>
                      </a:r>
                      <a:endParaRPr lang="en-US" sz="900" dirty="0">
                        <a:solidFill>
                          <a:schemeClr val="tx1"/>
                        </a:solidFill>
                        <a:effectLst/>
                        <a:latin typeface="Calibri" pitchFamily="34" charset="0"/>
                        <a:ea typeface="Corbel"/>
                        <a:cs typeface="Times New Roman"/>
                      </a:endParaRPr>
                    </a:p>
                  </a:txBody>
                  <a:tcPr marL="48899" marR="48899" marT="0" marB="0" anchor="ctr"/>
                </a:tc>
                <a:extLst>
                  <a:ext uri="{0D108BD9-81ED-4DB2-BD59-A6C34878D82A}">
                    <a16:rowId xmlns:a16="http://schemas.microsoft.com/office/drawing/2014/main" val="10010"/>
                  </a:ext>
                </a:extLst>
              </a:tr>
            </a:tbl>
          </a:graphicData>
        </a:graphic>
      </p:graphicFrame>
      <p:grpSp>
        <p:nvGrpSpPr>
          <p:cNvPr id="21" name="Group 18"/>
          <p:cNvGrpSpPr>
            <a:grpSpLocks/>
          </p:cNvGrpSpPr>
          <p:nvPr/>
        </p:nvGrpSpPr>
        <p:grpSpPr bwMode="auto">
          <a:xfrm>
            <a:off x="457200" y="533400"/>
            <a:ext cx="1143000" cy="174625"/>
            <a:chOff x="2009774" y="4924425"/>
            <a:chExt cx="1304926" cy="197644"/>
          </a:xfrm>
        </p:grpSpPr>
        <p:sp>
          <p:nvSpPr>
            <p:cNvPr id="24" name="Rectangle 23"/>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5" name="Rectangle 24"/>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6" name="Rectangle 25"/>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7" name="Rectangle 26"/>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1026" name="Picture 2" descr="G:\Clients\active clients\GIC real estate\Stock Photos from Templates\0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384" y="7229475"/>
            <a:ext cx="1976697" cy="2066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G:\Clients\active clients\GIC real estate\Stock Photos from Templates\Dental 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669" y="3810000"/>
            <a:ext cx="2058412"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3"/>
          <p:cNvSpPr txBox="1">
            <a:spLocks noChangeArrowheads="1"/>
          </p:cNvSpPr>
          <p:nvPr/>
        </p:nvSpPr>
        <p:spPr bwMode="auto">
          <a:xfrm>
            <a:off x="381000" y="4724400"/>
            <a:ext cx="3398838"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lnSpc>
                <a:spcPts val="1400"/>
              </a:lnSpc>
              <a:spcAft>
                <a:spcPts val="600"/>
              </a:spcAft>
              <a:defRPr/>
            </a:pPr>
            <a:r>
              <a:rPr lang="en-US" sz="1100" b="1" dirty="0">
                <a:solidFill>
                  <a:srgbClr val="F6A122"/>
                </a:solidFill>
                <a:cs typeface="Times New Roman" pitchFamily="18" charset="0"/>
              </a:rPr>
              <a:t>FSAs Let You Save on Your Taxes</a:t>
            </a:r>
          </a:p>
          <a:p>
            <a:pPr eaLnBrk="1" hangingPunct="1">
              <a:lnSpc>
                <a:spcPts val="1300"/>
              </a:lnSpc>
              <a:spcAft>
                <a:spcPts val="600"/>
              </a:spcAft>
              <a:defRPr/>
            </a:pPr>
            <a:r>
              <a:rPr lang="en-US" sz="1000" dirty="0">
                <a:cs typeface="Times New Roman" pitchFamily="18" charset="0"/>
              </a:rPr>
              <a:t>Here is an example of how much you can save when you use the FSAs to pay for your predictable health care and dependent care expenses.</a:t>
            </a:r>
          </a:p>
        </p:txBody>
      </p:sp>
      <p:sp>
        <p:nvSpPr>
          <p:cNvPr id="3" name="Content Placeholder 2"/>
          <p:cNvSpPr>
            <a:spLocks noGrp="1"/>
          </p:cNvSpPr>
          <p:nvPr>
            <p:ph sz="quarter" idx="14"/>
          </p:nvPr>
        </p:nvSpPr>
        <p:spPr>
          <a:xfrm>
            <a:off x="381000" y="715963"/>
            <a:ext cx="5181600" cy="3627437"/>
          </a:xfrm>
        </p:spPr>
        <p:txBody>
          <a:bodyPr/>
          <a:lstStyle/>
          <a:p>
            <a:pPr lvl="1">
              <a:lnSpc>
                <a:spcPct val="100000"/>
              </a:lnSpc>
              <a:defRPr/>
            </a:pPr>
            <a:r>
              <a:rPr lang="en-US" sz="1600" b="1" dirty="0">
                <a:solidFill>
                  <a:schemeClr val="accent3"/>
                </a:solidFill>
                <a:cs typeface="+mn-cs"/>
              </a:rPr>
              <a:t>Flexible Spending Accounts</a:t>
            </a:r>
          </a:p>
          <a:p>
            <a:pPr lvl="1">
              <a:defRPr/>
            </a:pPr>
            <a:r>
              <a:rPr lang="en-US" dirty="0"/>
              <a:t>Flexible Spending Accounts (FSAs) are designed to save you money on your taxes. They work in a similar way to a savings account. Each pay period, funds are deducted from your pay on a pre-tax basis and credited to a Health Care and/or Dependent Care FSA. You then use your funds to pay for eligible health care or dependent care expenses. </a:t>
            </a:r>
          </a:p>
        </p:txBody>
      </p:sp>
      <p:graphicFrame>
        <p:nvGraphicFramePr>
          <p:cNvPr id="5" name="Content Placeholder 4"/>
          <p:cNvGraphicFramePr>
            <a:graphicFrameLocks noGrp="1"/>
          </p:cNvGraphicFramePr>
          <p:nvPr>
            <p:ph sz="quarter" idx="15"/>
            <p:extLst>
              <p:ext uri="{D42A27DB-BD31-4B8C-83A1-F6EECF244321}">
                <p14:modId xmlns:p14="http://schemas.microsoft.com/office/powerpoint/2010/main" val="3411378936"/>
              </p:ext>
            </p:extLst>
          </p:nvPr>
        </p:nvGraphicFramePr>
        <p:xfrm>
          <a:off x="474663" y="1946275"/>
          <a:ext cx="4884737" cy="2473326"/>
        </p:xfrm>
        <a:graphic>
          <a:graphicData uri="http://schemas.openxmlformats.org/drawingml/2006/table">
            <a:tbl>
              <a:tblPr firstRow="1" bandRow="1">
                <a:tableStyleId>{21E4AEA4-8DFA-4A89-87EB-49C32662AFE0}</a:tableStyleId>
              </a:tblPr>
              <a:tblGrid>
                <a:gridCol w="896306">
                  <a:extLst>
                    <a:ext uri="{9D8B030D-6E8A-4147-A177-3AD203B41FA5}">
                      <a16:colId xmlns:a16="http://schemas.microsoft.com/office/drawing/2014/main" val="20000"/>
                    </a:ext>
                  </a:extLst>
                </a:gridCol>
                <a:gridCol w="1792615">
                  <a:extLst>
                    <a:ext uri="{9D8B030D-6E8A-4147-A177-3AD203B41FA5}">
                      <a16:colId xmlns:a16="http://schemas.microsoft.com/office/drawing/2014/main" val="20001"/>
                    </a:ext>
                  </a:extLst>
                </a:gridCol>
                <a:gridCol w="1120384">
                  <a:extLst>
                    <a:ext uri="{9D8B030D-6E8A-4147-A177-3AD203B41FA5}">
                      <a16:colId xmlns:a16="http://schemas.microsoft.com/office/drawing/2014/main" val="20002"/>
                    </a:ext>
                  </a:extLst>
                </a:gridCol>
                <a:gridCol w="1075432">
                  <a:extLst>
                    <a:ext uri="{9D8B030D-6E8A-4147-A177-3AD203B41FA5}">
                      <a16:colId xmlns:a16="http://schemas.microsoft.com/office/drawing/2014/main" val="20003"/>
                    </a:ext>
                  </a:extLst>
                </a:gridCol>
              </a:tblGrid>
              <a:tr h="370495">
                <a:tc>
                  <a:txBody>
                    <a:bodyPr/>
                    <a:lstStyle/>
                    <a:p>
                      <a:pPr algn="l"/>
                      <a:r>
                        <a:rPr lang="en-US" sz="900" dirty="0"/>
                        <a:t>Account</a:t>
                      </a:r>
                      <a:br>
                        <a:rPr lang="en-US" sz="900" dirty="0"/>
                      </a:br>
                      <a:r>
                        <a:rPr lang="en-US" sz="900" dirty="0"/>
                        <a:t>Type</a:t>
                      </a:r>
                      <a:endParaRPr lang="en-US" sz="900" b="1" dirty="0">
                        <a:latin typeface="Calibri" pitchFamily="34" charset="0"/>
                      </a:endParaRPr>
                    </a:p>
                  </a:txBody>
                  <a:tcPr marL="60404" marR="60404" marT="45679" marB="45679" anchor="ctr"/>
                </a:tc>
                <a:tc>
                  <a:txBody>
                    <a:bodyPr/>
                    <a:lstStyle/>
                    <a:p>
                      <a:pPr algn="ctr"/>
                      <a:r>
                        <a:rPr lang="en-US" sz="900" dirty="0"/>
                        <a:t>Eligible Expenses</a:t>
                      </a:r>
                      <a:endParaRPr lang="en-US" sz="900" b="1" dirty="0">
                        <a:latin typeface="Calibri" pitchFamily="34" charset="0"/>
                      </a:endParaRPr>
                    </a:p>
                  </a:txBody>
                  <a:tcPr marL="60404" marR="60404" marT="45679" marB="45679" anchor="ctr"/>
                </a:tc>
                <a:tc>
                  <a:txBody>
                    <a:bodyPr/>
                    <a:lstStyle/>
                    <a:p>
                      <a:pPr algn="ctr"/>
                      <a:r>
                        <a:rPr lang="en-US" sz="900" dirty="0"/>
                        <a:t>Annual Contribution Limits</a:t>
                      </a:r>
                      <a:endParaRPr lang="en-US" sz="900" b="1" dirty="0">
                        <a:latin typeface="Calibri" pitchFamily="34" charset="0"/>
                      </a:endParaRPr>
                    </a:p>
                  </a:txBody>
                  <a:tcPr marL="60404" marR="60404" marT="45679" marB="45679" anchor="ctr"/>
                </a:tc>
                <a:tc>
                  <a:txBody>
                    <a:bodyPr/>
                    <a:lstStyle/>
                    <a:p>
                      <a:pPr algn="ctr"/>
                      <a:r>
                        <a:rPr lang="en-US" sz="900" dirty="0"/>
                        <a:t>Benefit</a:t>
                      </a:r>
                      <a:endParaRPr lang="en-US" sz="900" b="1" dirty="0">
                        <a:latin typeface="Calibri" pitchFamily="34" charset="0"/>
                      </a:endParaRPr>
                    </a:p>
                  </a:txBody>
                  <a:tcPr marL="60404" marR="60404" marT="45679" marB="45679" anchor="ctr"/>
                </a:tc>
                <a:extLst>
                  <a:ext uri="{0D108BD9-81ED-4DB2-BD59-A6C34878D82A}">
                    <a16:rowId xmlns:a16="http://schemas.microsoft.com/office/drawing/2014/main" val="10000"/>
                  </a:ext>
                </a:extLst>
              </a:tr>
              <a:tr h="1188513">
                <a:tc>
                  <a:txBody>
                    <a:bodyPr/>
                    <a:lstStyle/>
                    <a:p>
                      <a:pPr marL="0" marR="0" algn="l" defTabSz="914400" rtl="0" eaLnBrk="1" latinLnBrk="0" hangingPunct="1">
                        <a:lnSpc>
                          <a:spcPct val="115000"/>
                        </a:lnSpc>
                        <a:spcBef>
                          <a:spcPts val="0"/>
                        </a:spcBef>
                        <a:spcAft>
                          <a:spcPts val="0"/>
                        </a:spcAft>
                      </a:pPr>
                      <a:r>
                        <a:rPr lang="en-US" sz="900" kern="1200" dirty="0"/>
                        <a:t>Health Care FSA</a:t>
                      </a:r>
                      <a:endParaRPr lang="en-US" sz="900" b="1" kern="1200" dirty="0">
                        <a:solidFill>
                          <a:schemeClr val="dk1"/>
                        </a:solidFill>
                        <a:latin typeface="Calibri" pitchFamily="34" charset="0"/>
                        <a:ea typeface="+mn-ea"/>
                        <a:cs typeface="+mn-cs"/>
                      </a:endParaRPr>
                    </a:p>
                  </a:txBody>
                  <a:tcPr marL="45303" marR="45303" marT="0" marB="0" anchor="ctr"/>
                </a:tc>
                <a:tc>
                  <a:txBody>
                    <a:bodyPr/>
                    <a:lstStyle/>
                    <a:p>
                      <a:r>
                        <a:rPr lang="en-US" sz="900" dirty="0"/>
                        <a:t>Most medical, dental and vision care expenses that are not covered by your health plan (such as copayments, coinsurance, deductibles, eyeglasses and doctor-prescribed over the counter medications)</a:t>
                      </a:r>
                      <a:endParaRPr lang="en-US" sz="900" dirty="0">
                        <a:latin typeface="Calibri" pitchFamily="34" charset="0"/>
                      </a:endParaRPr>
                    </a:p>
                  </a:txBody>
                  <a:tcPr marL="60404" marR="60404" marT="45679" marB="45679" anchor="ctr"/>
                </a:tc>
                <a:tc>
                  <a:txBody>
                    <a:bodyPr/>
                    <a:lstStyle/>
                    <a:p>
                      <a:r>
                        <a:rPr lang="en-US" sz="900" dirty="0">
                          <a:solidFill>
                            <a:schemeClr val="tx1"/>
                          </a:solidFill>
                        </a:rPr>
                        <a:t>Maximum contribution is $2,700</a:t>
                      </a:r>
                      <a:r>
                        <a:rPr lang="en-US" sz="900" baseline="0" dirty="0">
                          <a:solidFill>
                            <a:schemeClr val="tx1"/>
                          </a:solidFill>
                        </a:rPr>
                        <a:t> </a:t>
                      </a:r>
                      <a:r>
                        <a:rPr lang="en-US" sz="900" dirty="0">
                          <a:solidFill>
                            <a:schemeClr val="tx1"/>
                          </a:solidFill>
                        </a:rPr>
                        <a:t>per year</a:t>
                      </a:r>
                      <a:endParaRPr lang="en-US" sz="900" dirty="0">
                        <a:solidFill>
                          <a:schemeClr val="tx1"/>
                        </a:solidFill>
                        <a:latin typeface="Calibri" pitchFamily="34" charset="0"/>
                      </a:endParaRPr>
                    </a:p>
                  </a:txBody>
                  <a:tcPr marL="60404" marR="60404" marT="45679" marB="45679" anchor="ctr"/>
                </a:tc>
                <a:tc>
                  <a:txBody>
                    <a:bodyPr/>
                    <a:lstStyle/>
                    <a:p>
                      <a:r>
                        <a:rPr lang="en-US" sz="900" dirty="0"/>
                        <a:t>Saves on eligible expenses not covered by insurance; reduces your taxable income</a:t>
                      </a:r>
                      <a:endParaRPr lang="en-US" sz="900" dirty="0">
                        <a:latin typeface="Calibri" pitchFamily="34" charset="0"/>
                      </a:endParaRPr>
                    </a:p>
                  </a:txBody>
                  <a:tcPr marL="60404" marR="60404" marT="45679" marB="45679" anchor="ctr"/>
                </a:tc>
                <a:extLst>
                  <a:ext uri="{0D108BD9-81ED-4DB2-BD59-A6C34878D82A}">
                    <a16:rowId xmlns:a16="http://schemas.microsoft.com/office/drawing/2014/main" val="10001"/>
                  </a:ext>
                </a:extLst>
              </a:tr>
              <a:tr h="914318">
                <a:tc>
                  <a:txBody>
                    <a:bodyPr/>
                    <a:lstStyle/>
                    <a:p>
                      <a:r>
                        <a:rPr lang="en-US" sz="900" dirty="0"/>
                        <a:t>Dependent Care FSA</a:t>
                      </a:r>
                      <a:endParaRPr lang="en-US" sz="900" b="1" dirty="0">
                        <a:latin typeface="Calibri" pitchFamily="34" charset="0"/>
                      </a:endParaRPr>
                    </a:p>
                  </a:txBody>
                  <a:tcPr marL="60404" marR="60404" marT="45679" marB="45679" anchor="ctr"/>
                </a:tc>
                <a:tc>
                  <a:txBody>
                    <a:bodyPr/>
                    <a:lstStyle/>
                    <a:p>
                      <a:r>
                        <a:rPr lang="en-US" sz="900" dirty="0"/>
                        <a:t>Dependent care expenses (such as day care, after school programs or elder care programs) so you and your spouse can work or attend </a:t>
                      </a:r>
                      <a:r>
                        <a:rPr lang="en-US" sz="900" kern="1200" dirty="0"/>
                        <a:t>school full-time</a:t>
                      </a:r>
                      <a:endParaRPr lang="en-US" sz="900" kern="1200" dirty="0">
                        <a:solidFill>
                          <a:schemeClr val="dk1"/>
                        </a:solidFill>
                        <a:latin typeface="Calibri" pitchFamily="34" charset="0"/>
                        <a:ea typeface="+mn-ea"/>
                        <a:cs typeface="+mn-cs"/>
                      </a:endParaRPr>
                    </a:p>
                  </a:txBody>
                  <a:tcPr marL="60404" marR="60404" marT="45679" marB="45679" anchor="ctr"/>
                </a:tc>
                <a:tc>
                  <a:txBody>
                    <a:bodyPr/>
                    <a:lstStyle/>
                    <a:p>
                      <a:r>
                        <a:rPr lang="en-US" sz="900" dirty="0">
                          <a:solidFill>
                            <a:schemeClr val="tx1"/>
                          </a:solidFill>
                        </a:rPr>
                        <a:t>Maximum contribution is up to $5,000 per year ($2,500 if married and filing separate tax returns)</a:t>
                      </a:r>
                      <a:endParaRPr lang="en-US" sz="900" dirty="0">
                        <a:solidFill>
                          <a:schemeClr val="tx1"/>
                        </a:solidFill>
                        <a:latin typeface="Calibri" pitchFamily="34" charset="0"/>
                      </a:endParaRPr>
                    </a:p>
                  </a:txBody>
                  <a:tcPr marL="60404" marR="60404" marT="45679" marB="45679" anchor="ctr"/>
                </a:tc>
                <a:tc>
                  <a:txBody>
                    <a:bodyPr/>
                    <a:lstStyle/>
                    <a:p>
                      <a:r>
                        <a:rPr lang="en-US" sz="900" kern="1200" dirty="0"/>
                        <a:t>Reduces your taxable income</a:t>
                      </a:r>
                      <a:endParaRPr lang="en-US" sz="900" kern="1200" dirty="0">
                        <a:solidFill>
                          <a:schemeClr val="dk1"/>
                        </a:solidFill>
                        <a:latin typeface="Calibri" pitchFamily="34" charset="0"/>
                        <a:ea typeface="+mn-ea"/>
                        <a:cs typeface="+mn-cs"/>
                      </a:endParaRPr>
                    </a:p>
                  </a:txBody>
                  <a:tcPr marL="60404" marR="60404" marT="45679" marB="45679" anchor="ctr"/>
                </a:tc>
                <a:extLst>
                  <a:ext uri="{0D108BD9-81ED-4DB2-BD59-A6C34878D82A}">
                    <a16:rowId xmlns:a16="http://schemas.microsoft.com/office/drawing/2014/main" val="10002"/>
                  </a:ext>
                </a:extLst>
              </a:tr>
            </a:tbl>
          </a:graphicData>
        </a:graphic>
      </p:graphicFrame>
      <p:graphicFrame>
        <p:nvGraphicFramePr>
          <p:cNvPr id="7" name="Content Placeholder 4"/>
          <p:cNvGraphicFramePr>
            <a:graphicFrameLocks noGrp="1"/>
          </p:cNvGraphicFramePr>
          <p:nvPr>
            <p:ph sz="quarter" idx="4294967295"/>
            <p:extLst>
              <p:ext uri="{D42A27DB-BD31-4B8C-83A1-F6EECF244321}">
                <p14:modId xmlns:p14="http://schemas.microsoft.com/office/powerpoint/2010/main" val="3807988340"/>
              </p:ext>
            </p:extLst>
          </p:nvPr>
        </p:nvGraphicFramePr>
        <p:xfrm>
          <a:off x="465138" y="5715000"/>
          <a:ext cx="3290887" cy="3648074"/>
        </p:xfrm>
        <a:graphic>
          <a:graphicData uri="http://schemas.openxmlformats.org/drawingml/2006/table">
            <a:tbl>
              <a:tblPr firstRow="1" bandRow="1">
                <a:tableStyleId>{21E4AEA4-8DFA-4A89-87EB-49C32662AFE0}</a:tableStyleId>
              </a:tblPr>
              <a:tblGrid>
                <a:gridCol w="1599737">
                  <a:extLst>
                    <a:ext uri="{9D8B030D-6E8A-4147-A177-3AD203B41FA5}">
                      <a16:colId xmlns:a16="http://schemas.microsoft.com/office/drawing/2014/main" val="20000"/>
                    </a:ext>
                  </a:extLst>
                </a:gridCol>
                <a:gridCol w="777015">
                  <a:extLst>
                    <a:ext uri="{9D8B030D-6E8A-4147-A177-3AD203B41FA5}">
                      <a16:colId xmlns:a16="http://schemas.microsoft.com/office/drawing/2014/main" val="20001"/>
                    </a:ext>
                  </a:extLst>
                </a:gridCol>
                <a:gridCol w="914135">
                  <a:extLst>
                    <a:ext uri="{9D8B030D-6E8A-4147-A177-3AD203B41FA5}">
                      <a16:colId xmlns:a16="http://schemas.microsoft.com/office/drawing/2014/main" val="20002"/>
                    </a:ext>
                  </a:extLst>
                </a:gridCol>
              </a:tblGrid>
              <a:tr h="274225">
                <a:tc>
                  <a:txBody>
                    <a:bodyPr/>
                    <a:lstStyle/>
                    <a:p>
                      <a:pPr algn="l"/>
                      <a:r>
                        <a:rPr lang="en-US" sz="900" dirty="0"/>
                        <a:t>Account Type</a:t>
                      </a:r>
                      <a:endParaRPr lang="en-US" sz="900" b="1" dirty="0">
                        <a:latin typeface="Calibri" pitchFamily="34" charset="0"/>
                      </a:endParaRPr>
                    </a:p>
                  </a:txBody>
                  <a:tcPr marL="73131" marR="0" marT="0" marB="0" anchor="ctr"/>
                </a:tc>
                <a:tc>
                  <a:txBody>
                    <a:bodyPr/>
                    <a:lstStyle/>
                    <a:p>
                      <a:pPr marL="0" marR="0" algn="ctr" defTabSz="914400" rtl="0" eaLnBrk="1" latinLnBrk="0" hangingPunct="1">
                        <a:spcBef>
                          <a:spcPts val="0"/>
                        </a:spcBef>
                        <a:spcAft>
                          <a:spcPts val="0"/>
                        </a:spcAft>
                      </a:pPr>
                      <a:r>
                        <a:rPr lang="en-US" sz="900" kern="1200" dirty="0"/>
                        <a:t>With FSA</a:t>
                      </a:r>
                      <a:endParaRPr lang="en-US" sz="900" b="1" kern="1200" dirty="0">
                        <a:solidFill>
                          <a:schemeClr val="dk1"/>
                        </a:solidFill>
                        <a:latin typeface="Calibri" pitchFamily="34" charset="0"/>
                        <a:ea typeface="+mn-ea"/>
                        <a:cs typeface="+mn-cs"/>
                      </a:endParaRPr>
                    </a:p>
                  </a:txBody>
                  <a:tcPr marL="36819" marR="36819" marT="18409" marB="18409" anchor="ctr"/>
                </a:tc>
                <a:tc>
                  <a:txBody>
                    <a:bodyPr/>
                    <a:lstStyle/>
                    <a:p>
                      <a:pPr marL="0" marR="0" algn="ctr" defTabSz="914400" rtl="0" eaLnBrk="1" latinLnBrk="0" hangingPunct="1">
                        <a:spcBef>
                          <a:spcPts val="0"/>
                        </a:spcBef>
                        <a:spcAft>
                          <a:spcPts val="0"/>
                        </a:spcAft>
                      </a:pPr>
                      <a:r>
                        <a:rPr lang="en-US" sz="900" kern="1200" dirty="0"/>
                        <a:t>Without FSA</a:t>
                      </a:r>
                      <a:endParaRPr lang="en-US" sz="900" b="1" kern="1200" dirty="0">
                        <a:solidFill>
                          <a:schemeClr val="dk1"/>
                        </a:solidFill>
                        <a:latin typeface="Calibri" pitchFamily="34" charset="0"/>
                        <a:ea typeface="+mn-ea"/>
                        <a:cs typeface="+mn-cs"/>
                      </a:endParaRPr>
                    </a:p>
                  </a:txBody>
                  <a:tcPr marL="36819" marR="36819" marT="18409" marB="18409" anchor="ctr"/>
                </a:tc>
                <a:extLst>
                  <a:ext uri="{0D108BD9-81ED-4DB2-BD59-A6C34878D82A}">
                    <a16:rowId xmlns:a16="http://schemas.microsoft.com/office/drawing/2014/main" val="10000"/>
                  </a:ext>
                </a:extLst>
              </a:tr>
              <a:tr h="274225">
                <a:tc>
                  <a:txBody>
                    <a:bodyPr/>
                    <a:lstStyle/>
                    <a:p>
                      <a:pPr marL="0" marR="0" algn="l">
                        <a:spcBef>
                          <a:spcPts val="0"/>
                        </a:spcBef>
                        <a:spcAft>
                          <a:spcPts val="0"/>
                        </a:spcAft>
                      </a:pPr>
                      <a:r>
                        <a:rPr lang="en-US" sz="900" dirty="0">
                          <a:effectLst/>
                        </a:rPr>
                        <a:t>Your taxable income</a:t>
                      </a:r>
                      <a:endParaRPr lang="en-US" sz="900" b="1" dirty="0">
                        <a:solidFill>
                          <a:srgbClr val="262626"/>
                        </a:solidFill>
                        <a:effectLst/>
                        <a:latin typeface="Calibri" pitchFamily="34" charset="0"/>
                        <a:ea typeface="Corbel"/>
                        <a:cs typeface="Times New Roman"/>
                      </a:endParaRPr>
                    </a:p>
                  </a:txBody>
                  <a:tcPr marL="73131" marR="0" marT="0" marB="0" anchor="ctr"/>
                </a:tc>
                <a:tc>
                  <a:txBody>
                    <a:bodyPr/>
                    <a:lstStyle/>
                    <a:p>
                      <a:pPr marL="0" marR="0" algn="ctr">
                        <a:spcBef>
                          <a:spcPts val="0"/>
                        </a:spcBef>
                        <a:spcAft>
                          <a:spcPts val="0"/>
                        </a:spcAft>
                      </a:pPr>
                      <a:r>
                        <a:rPr lang="en-US" sz="1000" dirty="0">
                          <a:effectLst/>
                        </a:rPr>
                        <a:t>$50,000</a:t>
                      </a:r>
                      <a:endParaRPr lang="en-US" sz="1000" dirty="0">
                        <a:solidFill>
                          <a:srgbClr val="262626"/>
                        </a:solidFill>
                        <a:effectLst/>
                        <a:latin typeface="Calibri" pitchFamily="34" charset="0"/>
                        <a:ea typeface="Corbel"/>
                        <a:cs typeface="Times New Roman"/>
                      </a:endParaRPr>
                    </a:p>
                  </a:txBody>
                  <a:tcPr marL="36819" marR="36819" marT="18409" marB="18409" anchor="ctr"/>
                </a:tc>
                <a:tc>
                  <a:txBody>
                    <a:bodyPr/>
                    <a:lstStyle/>
                    <a:p>
                      <a:pPr marL="0" marR="0" algn="ctr">
                        <a:spcBef>
                          <a:spcPts val="0"/>
                        </a:spcBef>
                        <a:spcAft>
                          <a:spcPts val="0"/>
                        </a:spcAft>
                      </a:pPr>
                      <a:r>
                        <a:rPr lang="en-US" sz="1000" dirty="0">
                          <a:effectLst/>
                        </a:rPr>
                        <a:t>$50,000</a:t>
                      </a:r>
                      <a:endParaRPr lang="en-US" sz="1000" dirty="0">
                        <a:solidFill>
                          <a:srgbClr val="262626"/>
                        </a:solidFill>
                        <a:effectLst/>
                        <a:latin typeface="Calibri" pitchFamily="34" charset="0"/>
                        <a:ea typeface="Corbel"/>
                        <a:cs typeface="Times New Roman"/>
                      </a:endParaRPr>
                    </a:p>
                  </a:txBody>
                  <a:tcPr marL="36819" marR="36819" marT="18409" marB="18409" anchor="ctr"/>
                </a:tc>
                <a:extLst>
                  <a:ext uri="{0D108BD9-81ED-4DB2-BD59-A6C34878D82A}">
                    <a16:rowId xmlns:a16="http://schemas.microsoft.com/office/drawing/2014/main" val="10001"/>
                  </a:ext>
                </a:extLst>
              </a:tr>
              <a:tr h="548530">
                <a:tc>
                  <a:txBody>
                    <a:bodyPr/>
                    <a:lstStyle/>
                    <a:p>
                      <a:pPr marL="0" marR="0" algn="l">
                        <a:spcBef>
                          <a:spcPts val="0"/>
                        </a:spcBef>
                        <a:spcAft>
                          <a:spcPts val="0"/>
                        </a:spcAft>
                      </a:pPr>
                      <a:r>
                        <a:rPr lang="en-US" sz="900" dirty="0">
                          <a:effectLst/>
                        </a:rPr>
                        <a:t>Pre-tax contribution to Health Care and Dependent Care FSA</a:t>
                      </a:r>
                      <a:endParaRPr lang="en-US" sz="900" b="1" dirty="0">
                        <a:solidFill>
                          <a:srgbClr val="262626"/>
                        </a:solidFill>
                        <a:effectLst/>
                        <a:latin typeface="Calibri" pitchFamily="34" charset="0"/>
                        <a:ea typeface="Corbel"/>
                        <a:cs typeface="Times New Roman"/>
                      </a:endParaRPr>
                    </a:p>
                  </a:txBody>
                  <a:tcPr marL="73131" marR="0" marT="0" marB="0" anchor="ctr"/>
                </a:tc>
                <a:tc>
                  <a:txBody>
                    <a:bodyPr/>
                    <a:lstStyle/>
                    <a:p>
                      <a:pPr marL="0" marR="0" algn="ctr">
                        <a:spcBef>
                          <a:spcPts val="0"/>
                        </a:spcBef>
                        <a:spcAft>
                          <a:spcPts val="0"/>
                        </a:spcAft>
                      </a:pPr>
                      <a:r>
                        <a:rPr lang="en-US" sz="1000" dirty="0">
                          <a:effectLst/>
                        </a:rPr>
                        <a:t>$2,000</a:t>
                      </a:r>
                      <a:endParaRPr lang="en-US" sz="1000" dirty="0">
                        <a:solidFill>
                          <a:srgbClr val="262626"/>
                        </a:solidFill>
                        <a:effectLst/>
                        <a:latin typeface="Calibri" pitchFamily="34" charset="0"/>
                        <a:ea typeface="Corbel"/>
                        <a:cs typeface="Times New Roman"/>
                      </a:endParaRPr>
                    </a:p>
                  </a:txBody>
                  <a:tcPr marL="36819" marR="36819" marT="18409" marB="18409" anchor="ctr"/>
                </a:tc>
                <a:tc>
                  <a:txBody>
                    <a:bodyPr/>
                    <a:lstStyle/>
                    <a:p>
                      <a:pPr marL="0" marR="0" algn="ctr">
                        <a:spcBef>
                          <a:spcPts val="0"/>
                        </a:spcBef>
                        <a:spcAft>
                          <a:spcPts val="0"/>
                        </a:spcAft>
                      </a:pPr>
                      <a:r>
                        <a:rPr lang="en-US" sz="1000" dirty="0">
                          <a:effectLst/>
                        </a:rPr>
                        <a:t>$0</a:t>
                      </a:r>
                      <a:endParaRPr lang="en-US" sz="1000" dirty="0">
                        <a:solidFill>
                          <a:srgbClr val="262626"/>
                        </a:solidFill>
                        <a:effectLst/>
                        <a:latin typeface="Calibri" pitchFamily="34" charset="0"/>
                        <a:ea typeface="Corbel"/>
                        <a:cs typeface="Times New Roman"/>
                      </a:endParaRPr>
                    </a:p>
                  </a:txBody>
                  <a:tcPr marL="36819" marR="36819" marT="18409" marB="18409" anchor="ctr"/>
                </a:tc>
                <a:extLst>
                  <a:ext uri="{0D108BD9-81ED-4DB2-BD59-A6C34878D82A}">
                    <a16:rowId xmlns:a16="http://schemas.microsoft.com/office/drawing/2014/main" val="10002"/>
                  </a:ext>
                </a:extLst>
              </a:tr>
              <a:tr h="457108">
                <a:tc>
                  <a:txBody>
                    <a:bodyPr/>
                    <a:lstStyle/>
                    <a:p>
                      <a:pPr marL="0" marR="0" algn="l">
                        <a:spcBef>
                          <a:spcPts val="0"/>
                        </a:spcBef>
                        <a:spcAft>
                          <a:spcPts val="0"/>
                        </a:spcAft>
                      </a:pPr>
                      <a:r>
                        <a:rPr lang="en-US" sz="900" dirty="0">
                          <a:effectLst/>
                        </a:rPr>
                        <a:t>Federal and Social Security taxes* </a:t>
                      </a:r>
                      <a:endParaRPr lang="en-US" sz="900" b="1" dirty="0">
                        <a:solidFill>
                          <a:srgbClr val="262626"/>
                        </a:solidFill>
                        <a:effectLst/>
                        <a:latin typeface="Calibri" pitchFamily="34" charset="0"/>
                        <a:ea typeface="Corbel"/>
                        <a:cs typeface="Times New Roman"/>
                      </a:endParaRPr>
                    </a:p>
                  </a:txBody>
                  <a:tcPr marL="73131" marR="0" marT="0" marB="0" anchor="ctr"/>
                </a:tc>
                <a:tc>
                  <a:txBody>
                    <a:bodyPr/>
                    <a:lstStyle/>
                    <a:p>
                      <a:pPr marL="0" marR="0" algn="ctr">
                        <a:spcBef>
                          <a:spcPts val="0"/>
                        </a:spcBef>
                        <a:spcAft>
                          <a:spcPts val="0"/>
                        </a:spcAft>
                      </a:pPr>
                      <a:r>
                        <a:rPr lang="en-US" sz="1000" dirty="0">
                          <a:effectLst/>
                        </a:rPr>
                        <a:t>$11,701</a:t>
                      </a:r>
                      <a:endParaRPr lang="en-US" sz="1000" dirty="0">
                        <a:solidFill>
                          <a:srgbClr val="262626"/>
                        </a:solidFill>
                        <a:effectLst/>
                        <a:latin typeface="Calibri" pitchFamily="34" charset="0"/>
                        <a:ea typeface="Corbel"/>
                        <a:cs typeface="Times New Roman"/>
                      </a:endParaRPr>
                    </a:p>
                  </a:txBody>
                  <a:tcPr marL="36819" marR="36819" marT="18409" marB="18409" anchor="ctr"/>
                </a:tc>
                <a:tc>
                  <a:txBody>
                    <a:bodyPr/>
                    <a:lstStyle/>
                    <a:p>
                      <a:pPr marL="0" marR="0" algn="ctr">
                        <a:spcBef>
                          <a:spcPts val="0"/>
                        </a:spcBef>
                        <a:spcAft>
                          <a:spcPts val="0"/>
                        </a:spcAft>
                      </a:pPr>
                      <a:r>
                        <a:rPr lang="en-US" sz="1000" dirty="0">
                          <a:effectLst/>
                        </a:rPr>
                        <a:t>$12,355</a:t>
                      </a:r>
                      <a:endParaRPr lang="en-US" sz="1000" dirty="0">
                        <a:solidFill>
                          <a:srgbClr val="262626"/>
                        </a:solidFill>
                        <a:effectLst/>
                        <a:latin typeface="Calibri" pitchFamily="34" charset="0"/>
                        <a:ea typeface="Corbel"/>
                        <a:cs typeface="Times New Roman"/>
                      </a:endParaRPr>
                    </a:p>
                  </a:txBody>
                  <a:tcPr marL="36819" marR="36819" marT="18409" marB="18409" anchor="ctr"/>
                </a:tc>
                <a:extLst>
                  <a:ext uri="{0D108BD9-81ED-4DB2-BD59-A6C34878D82A}">
                    <a16:rowId xmlns:a16="http://schemas.microsoft.com/office/drawing/2014/main" val="10003"/>
                  </a:ext>
                </a:extLst>
              </a:tr>
              <a:tr h="457108">
                <a:tc>
                  <a:txBody>
                    <a:bodyPr/>
                    <a:lstStyle/>
                    <a:p>
                      <a:pPr marL="0" marR="0" algn="l">
                        <a:spcBef>
                          <a:spcPts val="0"/>
                        </a:spcBef>
                        <a:spcAft>
                          <a:spcPts val="0"/>
                        </a:spcAft>
                      </a:pPr>
                      <a:r>
                        <a:rPr lang="en-US" sz="900" dirty="0">
                          <a:effectLst/>
                        </a:rPr>
                        <a:t>After-tax dollars spent</a:t>
                      </a:r>
                      <a:br>
                        <a:rPr lang="en-US" sz="900" dirty="0">
                          <a:effectLst/>
                        </a:rPr>
                      </a:br>
                      <a:r>
                        <a:rPr lang="en-US" sz="900" dirty="0">
                          <a:effectLst/>
                        </a:rPr>
                        <a:t>on eligible expenses</a:t>
                      </a:r>
                      <a:endParaRPr lang="en-US" sz="900" b="1" dirty="0">
                        <a:solidFill>
                          <a:srgbClr val="262626"/>
                        </a:solidFill>
                        <a:effectLst/>
                        <a:latin typeface="Calibri" pitchFamily="34" charset="0"/>
                        <a:ea typeface="Corbel"/>
                        <a:cs typeface="Times New Roman"/>
                      </a:endParaRPr>
                    </a:p>
                  </a:txBody>
                  <a:tcPr marL="73131" marR="0" marT="0" marB="0" anchor="ctr"/>
                </a:tc>
                <a:tc>
                  <a:txBody>
                    <a:bodyPr/>
                    <a:lstStyle/>
                    <a:p>
                      <a:pPr marL="0" marR="0" algn="ctr">
                        <a:spcBef>
                          <a:spcPts val="0"/>
                        </a:spcBef>
                        <a:spcAft>
                          <a:spcPts val="0"/>
                        </a:spcAft>
                      </a:pPr>
                      <a:r>
                        <a:rPr lang="en-US" sz="1000" dirty="0">
                          <a:effectLst/>
                        </a:rPr>
                        <a:t>$0</a:t>
                      </a:r>
                      <a:endParaRPr lang="en-US" sz="1000" dirty="0">
                        <a:solidFill>
                          <a:srgbClr val="262626"/>
                        </a:solidFill>
                        <a:effectLst/>
                        <a:latin typeface="Calibri" pitchFamily="34" charset="0"/>
                        <a:ea typeface="Corbel"/>
                        <a:cs typeface="Times New Roman"/>
                      </a:endParaRPr>
                    </a:p>
                  </a:txBody>
                  <a:tcPr marL="36819" marR="36819" marT="18409" marB="18409" anchor="ctr"/>
                </a:tc>
                <a:tc>
                  <a:txBody>
                    <a:bodyPr/>
                    <a:lstStyle/>
                    <a:p>
                      <a:pPr marL="0" marR="0" algn="ctr">
                        <a:spcBef>
                          <a:spcPts val="0"/>
                        </a:spcBef>
                        <a:spcAft>
                          <a:spcPts val="0"/>
                        </a:spcAft>
                      </a:pPr>
                      <a:r>
                        <a:rPr lang="en-US" sz="1000" dirty="0">
                          <a:effectLst/>
                        </a:rPr>
                        <a:t>$2,000</a:t>
                      </a:r>
                      <a:endParaRPr lang="en-US" sz="1000" dirty="0">
                        <a:solidFill>
                          <a:srgbClr val="262626"/>
                        </a:solidFill>
                        <a:effectLst/>
                        <a:latin typeface="Calibri" pitchFamily="34" charset="0"/>
                        <a:ea typeface="Corbel"/>
                        <a:cs typeface="Times New Roman"/>
                      </a:endParaRPr>
                    </a:p>
                  </a:txBody>
                  <a:tcPr marL="36819" marR="36819" marT="18409" marB="18409" anchor="ctr"/>
                </a:tc>
                <a:extLst>
                  <a:ext uri="{0D108BD9-81ED-4DB2-BD59-A6C34878D82A}">
                    <a16:rowId xmlns:a16="http://schemas.microsoft.com/office/drawing/2014/main" val="10004"/>
                  </a:ext>
                </a:extLst>
              </a:tr>
              <a:tr h="457108">
                <a:tc>
                  <a:txBody>
                    <a:bodyPr/>
                    <a:lstStyle/>
                    <a:p>
                      <a:pPr marL="0" marR="0" algn="l">
                        <a:spcBef>
                          <a:spcPts val="0"/>
                        </a:spcBef>
                        <a:spcAft>
                          <a:spcPts val="0"/>
                        </a:spcAft>
                      </a:pPr>
                      <a:r>
                        <a:rPr lang="en-US" sz="900" dirty="0">
                          <a:effectLst/>
                        </a:rPr>
                        <a:t>Spendable income after expenses and taxes</a:t>
                      </a:r>
                      <a:endParaRPr lang="en-US" sz="900" b="1" dirty="0">
                        <a:solidFill>
                          <a:srgbClr val="262626"/>
                        </a:solidFill>
                        <a:effectLst/>
                        <a:latin typeface="Calibri" pitchFamily="34" charset="0"/>
                        <a:ea typeface="Corbel"/>
                        <a:cs typeface="Times New Roman"/>
                      </a:endParaRPr>
                    </a:p>
                  </a:txBody>
                  <a:tcPr marL="73131" marR="0" marT="0" marB="0" anchor="ctr"/>
                </a:tc>
                <a:tc>
                  <a:txBody>
                    <a:bodyPr/>
                    <a:lstStyle/>
                    <a:p>
                      <a:pPr marL="0" marR="0" algn="ctr">
                        <a:spcBef>
                          <a:spcPts val="0"/>
                        </a:spcBef>
                        <a:spcAft>
                          <a:spcPts val="0"/>
                        </a:spcAft>
                      </a:pPr>
                      <a:r>
                        <a:rPr lang="en-US" sz="1000" dirty="0">
                          <a:effectLst/>
                        </a:rPr>
                        <a:t>$36,299</a:t>
                      </a:r>
                      <a:endParaRPr lang="en-US" sz="1000" dirty="0">
                        <a:solidFill>
                          <a:srgbClr val="262626"/>
                        </a:solidFill>
                        <a:effectLst/>
                        <a:latin typeface="Calibri" pitchFamily="34" charset="0"/>
                        <a:ea typeface="Corbel"/>
                        <a:cs typeface="Times New Roman"/>
                      </a:endParaRPr>
                    </a:p>
                  </a:txBody>
                  <a:tcPr marL="36819" marR="36819" marT="18409" marB="18409" anchor="ctr"/>
                </a:tc>
                <a:tc>
                  <a:txBody>
                    <a:bodyPr/>
                    <a:lstStyle/>
                    <a:p>
                      <a:pPr marL="0" marR="0" algn="ctr">
                        <a:spcBef>
                          <a:spcPts val="0"/>
                        </a:spcBef>
                        <a:spcAft>
                          <a:spcPts val="0"/>
                        </a:spcAft>
                      </a:pPr>
                      <a:r>
                        <a:rPr lang="en-US" sz="1000" dirty="0">
                          <a:effectLst/>
                        </a:rPr>
                        <a:t>$35,645</a:t>
                      </a:r>
                      <a:endParaRPr lang="en-US" sz="1000" dirty="0">
                        <a:solidFill>
                          <a:srgbClr val="262626"/>
                        </a:solidFill>
                        <a:effectLst/>
                        <a:latin typeface="Calibri" pitchFamily="34" charset="0"/>
                        <a:ea typeface="Corbel"/>
                        <a:cs typeface="Times New Roman"/>
                      </a:endParaRPr>
                    </a:p>
                  </a:txBody>
                  <a:tcPr marL="36819" marR="36819" marT="18409" marB="18409" anchor="ctr"/>
                </a:tc>
                <a:extLst>
                  <a:ext uri="{0D108BD9-81ED-4DB2-BD59-A6C34878D82A}">
                    <a16:rowId xmlns:a16="http://schemas.microsoft.com/office/drawing/2014/main" val="10005"/>
                  </a:ext>
                </a:extLst>
              </a:tr>
              <a:tr h="457108">
                <a:tc>
                  <a:txBody>
                    <a:bodyPr/>
                    <a:lstStyle/>
                    <a:p>
                      <a:pPr marL="0" marR="0" algn="l">
                        <a:spcBef>
                          <a:spcPts val="0"/>
                        </a:spcBef>
                        <a:spcAft>
                          <a:spcPts val="0"/>
                        </a:spcAft>
                      </a:pPr>
                      <a:r>
                        <a:rPr lang="en-US" sz="900" dirty="0">
                          <a:effectLst/>
                        </a:rPr>
                        <a:t>Tax savings with the Medical and Dependent Care FSA</a:t>
                      </a:r>
                      <a:endParaRPr lang="en-US" sz="900" dirty="0">
                        <a:solidFill>
                          <a:srgbClr val="262626"/>
                        </a:solidFill>
                        <a:effectLst/>
                        <a:latin typeface="Calibri" pitchFamily="34" charset="0"/>
                        <a:ea typeface="Corbel"/>
                        <a:cs typeface="Times New Roman"/>
                      </a:endParaRPr>
                    </a:p>
                  </a:txBody>
                  <a:tcPr marL="73131" marR="0" marT="0" marB="0" anchor="ctr"/>
                </a:tc>
                <a:tc>
                  <a:txBody>
                    <a:bodyPr/>
                    <a:lstStyle/>
                    <a:p>
                      <a:pPr marL="0" marR="0" algn="ctr">
                        <a:spcBef>
                          <a:spcPts val="0"/>
                        </a:spcBef>
                        <a:spcAft>
                          <a:spcPts val="0"/>
                        </a:spcAft>
                      </a:pPr>
                      <a:r>
                        <a:rPr lang="en-US" sz="1000" dirty="0">
                          <a:effectLst/>
                        </a:rPr>
                        <a:t>$654</a:t>
                      </a:r>
                      <a:endParaRPr lang="en-US" sz="1000" dirty="0">
                        <a:solidFill>
                          <a:srgbClr val="262626"/>
                        </a:solidFill>
                        <a:effectLst/>
                        <a:latin typeface="Calibri" pitchFamily="34" charset="0"/>
                        <a:ea typeface="Corbel"/>
                        <a:cs typeface="Times New Roman"/>
                      </a:endParaRPr>
                    </a:p>
                  </a:txBody>
                  <a:tcPr marL="36819" marR="36819" marT="18409" marB="18409" anchor="ctr"/>
                </a:tc>
                <a:tc>
                  <a:txBody>
                    <a:bodyPr/>
                    <a:lstStyle/>
                    <a:p>
                      <a:pPr marL="0" marR="0" algn="ctr">
                        <a:spcBef>
                          <a:spcPts val="0"/>
                        </a:spcBef>
                        <a:spcAft>
                          <a:spcPts val="0"/>
                        </a:spcAft>
                      </a:pPr>
                      <a:r>
                        <a:rPr lang="en-US" sz="1000" dirty="0">
                          <a:effectLst/>
                        </a:rPr>
                        <a:t>N/A</a:t>
                      </a:r>
                      <a:endParaRPr lang="en-US" sz="1000" dirty="0">
                        <a:solidFill>
                          <a:srgbClr val="262626"/>
                        </a:solidFill>
                        <a:effectLst/>
                        <a:latin typeface="Calibri" pitchFamily="34" charset="0"/>
                        <a:ea typeface="Corbel"/>
                        <a:cs typeface="Times New Roman"/>
                      </a:endParaRPr>
                    </a:p>
                  </a:txBody>
                  <a:tcPr marL="36819" marR="36819" marT="18409" marB="18409" anchor="ctr"/>
                </a:tc>
                <a:extLst>
                  <a:ext uri="{0D108BD9-81ED-4DB2-BD59-A6C34878D82A}">
                    <a16:rowId xmlns:a16="http://schemas.microsoft.com/office/drawing/2014/main" val="10006"/>
                  </a:ext>
                </a:extLst>
              </a:tr>
              <a:tr h="722662">
                <a:tc gridSpan="3">
                  <a:txBody>
                    <a:bodyPr/>
                    <a:lstStyle/>
                    <a:p>
                      <a:pPr marL="57150" indent="-57150"/>
                      <a:r>
                        <a:rPr lang="en-US" sz="900" kern="1200" dirty="0">
                          <a:effectLst/>
                        </a:rPr>
                        <a:t>*This is an example only and may</a:t>
                      </a:r>
                      <a:r>
                        <a:rPr lang="en-US" sz="900" kern="1200" baseline="0" dirty="0">
                          <a:effectLst/>
                        </a:rPr>
                        <a:t> not reflect </a:t>
                      </a:r>
                      <a:r>
                        <a:rPr lang="en-US" sz="900" kern="1200" dirty="0">
                          <a:effectLst/>
                        </a:rPr>
                        <a:t>your actual experience.</a:t>
                      </a:r>
                      <a:r>
                        <a:rPr lang="en-US" sz="900" kern="1200" baseline="0" dirty="0">
                          <a:effectLst/>
                        </a:rPr>
                        <a:t> </a:t>
                      </a:r>
                      <a:r>
                        <a:rPr lang="en-US" sz="900" kern="1200" dirty="0">
                          <a:effectLst/>
                        </a:rPr>
                        <a:t>It assumes a 25% federal income tax rate marginal rate and a 7.7% FICA marginal rate.  State and local taxes vary, and are not included in this example. However, you will save on any state and local taxes </a:t>
                      </a:r>
                      <a:br>
                        <a:rPr lang="en-US" sz="900" kern="1200" dirty="0">
                          <a:effectLst/>
                        </a:rPr>
                      </a:br>
                      <a:r>
                        <a:rPr lang="en-US" sz="900" kern="1200" dirty="0">
                          <a:effectLst/>
                        </a:rPr>
                        <a:t>as well.  </a:t>
                      </a:r>
                      <a:endParaRPr lang="en-US" sz="900" i="0" kern="1200" dirty="0">
                        <a:solidFill>
                          <a:srgbClr val="262626"/>
                        </a:solidFill>
                        <a:effectLst/>
                        <a:latin typeface="Calibri" pitchFamily="34" charset="0"/>
                        <a:ea typeface="Corbel"/>
                        <a:cs typeface="Arial"/>
                      </a:endParaRPr>
                    </a:p>
                  </a:txBody>
                  <a:tcPr marL="36819" marR="36819" marT="18409" marB="18409" anchor="ctr"/>
                </a:tc>
                <a:tc hMerge="1">
                  <a:txBody>
                    <a:bodyPr/>
                    <a:lstStyle/>
                    <a:p>
                      <a:pPr marL="0" marR="0" algn="ctr">
                        <a:spcBef>
                          <a:spcPts val="0"/>
                        </a:spcBef>
                        <a:spcAft>
                          <a:spcPts val="0"/>
                        </a:spcAft>
                      </a:pPr>
                      <a:endParaRPr lang="en-US" sz="1000" dirty="0">
                        <a:solidFill>
                          <a:srgbClr val="262626"/>
                        </a:solidFill>
                        <a:effectLst/>
                        <a:latin typeface="Myriad Pro" pitchFamily="34" charset="0"/>
                        <a:ea typeface="Corbel"/>
                        <a:cs typeface="Times New Roman"/>
                      </a:endParaRPr>
                    </a:p>
                  </a:txBody>
                  <a:tcPr marL="36830" marR="36830" marT="18415" marB="1841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hMerge="1">
                  <a:txBody>
                    <a:bodyPr/>
                    <a:lstStyle/>
                    <a:p>
                      <a:pPr marL="0" marR="0" algn="ctr">
                        <a:spcBef>
                          <a:spcPts val="0"/>
                        </a:spcBef>
                        <a:spcAft>
                          <a:spcPts val="0"/>
                        </a:spcAft>
                      </a:pPr>
                      <a:endParaRPr lang="en-US" sz="1000" dirty="0">
                        <a:solidFill>
                          <a:srgbClr val="262626"/>
                        </a:solidFill>
                        <a:effectLst/>
                        <a:latin typeface="Myriad Pro" pitchFamily="34" charset="0"/>
                        <a:ea typeface="Corbel"/>
                        <a:cs typeface="Times New Roman"/>
                      </a:endParaRPr>
                    </a:p>
                  </a:txBody>
                  <a:tcPr marL="36830" marR="36830" marT="18415" marB="1841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17469" name="TextBox 3"/>
          <p:cNvSpPr txBox="1">
            <a:spLocks noChangeArrowheads="1"/>
          </p:cNvSpPr>
          <p:nvPr/>
        </p:nvSpPr>
        <p:spPr bwMode="auto">
          <a:xfrm>
            <a:off x="3962400" y="4724400"/>
            <a:ext cx="3398838" cy="292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lnSpc>
                <a:spcPts val="1400"/>
              </a:lnSpc>
              <a:spcAft>
                <a:spcPts val="600"/>
              </a:spcAft>
              <a:defRPr/>
            </a:pPr>
            <a:r>
              <a:rPr lang="en-US" sz="1100" b="1" dirty="0">
                <a:solidFill>
                  <a:srgbClr val="F6A122"/>
                </a:solidFill>
                <a:cs typeface="Times New Roman" pitchFamily="18" charset="0"/>
              </a:rPr>
              <a:t>Important Information About FSAs</a:t>
            </a:r>
          </a:p>
          <a:p>
            <a:pPr eaLnBrk="1" hangingPunct="1">
              <a:lnSpc>
                <a:spcPts val="1300"/>
              </a:lnSpc>
              <a:spcAft>
                <a:spcPts val="600"/>
              </a:spcAft>
              <a:defRPr/>
            </a:pPr>
            <a:r>
              <a:rPr lang="en-US" sz="1000" dirty="0">
                <a:cs typeface="Times New Roman" pitchFamily="18" charset="0"/>
              </a:rPr>
              <a:t>Your FSA elections will be in effect from January 1 through December 31. You must claim all elected funds by the end of the run-out period. After the run-out period is complete, unused Day Care FSA balances will be forfeited; this is referred to as the Use-it or Lose-it rule. Unused Health Care FSA balances up to $500 will be rolled over to subsequent plan year. Any Health Care FSA funds in excess of $500 will be forfeited. In order to receive carryover, you must re-enroll in the following plan year or have a remaining balance in excess of the plan minimum.</a:t>
            </a:r>
            <a:endParaRPr lang="en-US" sz="1000" b="1" dirty="0">
              <a:solidFill>
                <a:srgbClr val="F6A122"/>
              </a:solidFill>
              <a:cs typeface="Times New Roman" pitchFamily="18" charset="0"/>
            </a:endParaRPr>
          </a:p>
          <a:p>
            <a:pPr eaLnBrk="1" hangingPunct="1">
              <a:lnSpc>
                <a:spcPts val="1300"/>
              </a:lnSpc>
              <a:spcAft>
                <a:spcPts val="600"/>
              </a:spcAft>
              <a:defRPr/>
            </a:pPr>
            <a:r>
              <a:rPr lang="en-US" sz="1100" b="1" dirty="0">
                <a:solidFill>
                  <a:srgbClr val="F6A122"/>
                </a:solidFill>
                <a:cs typeface="Times New Roman" pitchFamily="18" charset="0"/>
              </a:rPr>
              <a:t>What Are the Advantages of an FSA?</a:t>
            </a:r>
            <a:br>
              <a:rPr lang="en-US" sz="1100" b="1" dirty="0">
                <a:solidFill>
                  <a:srgbClr val="F6A122"/>
                </a:solidFill>
                <a:cs typeface="Times New Roman" pitchFamily="18" charset="0"/>
              </a:rPr>
            </a:br>
            <a:r>
              <a:rPr lang="en-US" sz="1000" dirty="0">
                <a:cs typeface="Times New Roman" pitchFamily="18" charset="0"/>
              </a:rPr>
              <a:t>With an FSA, the money you contribute is never taxed—not when you put it in the account, not when you are reimbursed with the funds from the account, and not when you file your income tax return at the end of the year.</a:t>
            </a:r>
          </a:p>
        </p:txBody>
      </p:sp>
      <p:grpSp>
        <p:nvGrpSpPr>
          <p:cNvPr id="14" name="Group 18"/>
          <p:cNvGrpSpPr>
            <a:grpSpLocks/>
          </p:cNvGrpSpPr>
          <p:nvPr/>
        </p:nvGrpSpPr>
        <p:grpSpPr bwMode="auto">
          <a:xfrm>
            <a:off x="474663" y="457200"/>
            <a:ext cx="1143000" cy="174625"/>
            <a:chOff x="2009774" y="4924425"/>
            <a:chExt cx="1304926" cy="197644"/>
          </a:xfrm>
        </p:grpSpPr>
        <p:sp>
          <p:nvSpPr>
            <p:cNvPr id="15" name="Rectangle 14"/>
            <p:cNvSpPr/>
            <p:nvPr/>
          </p:nvSpPr>
          <p:spPr>
            <a:xfrm>
              <a:off x="2009774" y="4924425"/>
              <a:ext cx="230175"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Rectangle 15"/>
            <p:cNvSpPr/>
            <p:nvPr/>
          </p:nvSpPr>
          <p:spPr>
            <a:xfrm>
              <a:off x="2368629" y="4924425"/>
              <a:ext cx="230175" cy="197644"/>
            </a:xfrm>
            <a:prstGeom prst="rect">
              <a:avLst/>
            </a:prstGeom>
            <a:solidFill>
              <a:srgbClr val="7CA2D5"/>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Rectangle 16"/>
            <p:cNvSpPr/>
            <p:nvPr/>
          </p:nvSpPr>
          <p:spPr>
            <a:xfrm>
              <a:off x="2725671" y="4924425"/>
              <a:ext cx="230174" cy="197644"/>
            </a:xfrm>
            <a:prstGeom prst="rect">
              <a:avLst/>
            </a:prstGeom>
            <a:solidFill>
              <a:srgbClr val="F6A12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Rectangle 17"/>
            <p:cNvSpPr/>
            <p:nvPr/>
          </p:nvSpPr>
          <p:spPr>
            <a:xfrm>
              <a:off x="3084526" y="4924425"/>
              <a:ext cx="230174" cy="197644"/>
            </a:xfrm>
            <a:prstGeom prst="rect">
              <a:avLst/>
            </a:prstGeom>
            <a:solidFill>
              <a:srgbClr val="96765D"/>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pic>
        <p:nvPicPr>
          <p:cNvPr id="2050" name="Picture 2" descr="G:\Clients\active clients\GIC real estate\Stock Photos from Templates\HSA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819" y="363121"/>
            <a:ext cx="1748631" cy="1169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sz="quarter" idx="15"/>
          </p:nvPr>
        </p:nvSpPr>
        <p:spPr>
          <a:xfrm>
            <a:off x="381000" y="8240713"/>
            <a:ext cx="3292475" cy="1436687"/>
          </a:xfrm>
        </p:spPr>
        <p:txBody>
          <a:bodyPr/>
          <a:lstStyle/>
          <a:p>
            <a:pPr>
              <a:defRPr/>
            </a:pPr>
            <a:r>
              <a:rPr lang="en-US" dirty="0">
                <a:solidFill>
                  <a:srgbClr val="F6A122"/>
                </a:solidFill>
              </a:rPr>
              <a:t>Disability Insurance Coverage</a:t>
            </a:r>
          </a:p>
          <a:p>
            <a:pPr lvl="1">
              <a:tabLst>
                <a:tab pos="171450" algn="l"/>
              </a:tabLst>
              <a:defRPr/>
            </a:pPr>
            <a:r>
              <a:rPr lang="en-US" dirty="0"/>
              <a:t>The goal of CSE’s Disability Insurance Plans is to provide you with income replacement should you become disabled and unable to work due to a non-work-related illness or injury. CSE provides eligible employees with disability income benefits at no cost to you.  </a:t>
            </a:r>
          </a:p>
        </p:txBody>
      </p:sp>
      <p:sp>
        <p:nvSpPr>
          <p:cNvPr id="18435" name="Content Placeholder 2"/>
          <p:cNvSpPr>
            <a:spLocks noGrp="1"/>
          </p:cNvSpPr>
          <p:nvPr>
            <p:ph type="body" sz="quarter" idx="18"/>
          </p:nvPr>
        </p:nvSpPr>
        <p:spPr>
          <a:xfrm>
            <a:off x="381000" y="4495800"/>
            <a:ext cx="3657600" cy="3429000"/>
          </a:xfrm>
        </p:spPr>
        <p:txBody>
          <a:bodyPr/>
          <a:lstStyle/>
          <a:p>
            <a:pPr>
              <a:defRPr/>
            </a:pPr>
            <a:r>
              <a:rPr lang="en-US" dirty="0">
                <a:solidFill>
                  <a:srgbClr val="F6A122"/>
                </a:solidFill>
              </a:rPr>
              <a:t>Life and Accidental Death &amp; Dismemberment (AD&amp;D) Insurance Coverage</a:t>
            </a:r>
          </a:p>
          <a:p>
            <a:pPr marL="0" lvl="1" indent="0">
              <a:defRPr/>
            </a:pPr>
            <a:r>
              <a:rPr lang="en-US" dirty="0"/>
              <a:t>Life insurance is an important part of your financial security, especially if others depend on you for support. Accidental Death &amp; Dismemberment (AD&amp;D) insurance is designed to provide a benefit in the event of accidental death or dismemberment.</a:t>
            </a:r>
          </a:p>
          <a:p>
            <a:pPr marL="0" lvl="1" indent="0">
              <a:defRPr/>
            </a:pPr>
            <a:r>
              <a:rPr lang="en-US" dirty="0"/>
              <a:t>CSE Insurance Group provides Basic Life and AD&amp;D Insurance to all eligible employees at no cost to you:</a:t>
            </a:r>
          </a:p>
          <a:p>
            <a:pPr marL="171450" lvl="1" indent="-171450">
              <a:buClr>
                <a:srgbClr val="F6A122"/>
              </a:buClr>
              <a:buFont typeface="Calibri" panose="020F0502020204030204" pitchFamily="34" charset="0"/>
              <a:buChar char="—"/>
              <a:defRPr/>
            </a:pPr>
            <a:r>
              <a:rPr lang="en-US" dirty="0"/>
              <a:t>Class 1 (employees with BAE* – over $76,000) has a benefit of 4x BAE up to a maximum of $500,000</a:t>
            </a:r>
          </a:p>
          <a:p>
            <a:pPr marL="171450" lvl="1" indent="-171450">
              <a:buClr>
                <a:srgbClr val="F6A122"/>
              </a:buClr>
              <a:buFont typeface="Calibri" panose="020F0502020204030204" pitchFamily="34" charset="0"/>
              <a:buChar char="—"/>
              <a:defRPr/>
            </a:pPr>
            <a:r>
              <a:rPr lang="en-US" dirty="0"/>
              <a:t>Class 2 (employees with BAE* – between $50,000 and $75,999) has a benefit of 3x BAE up to a maximum of $300,000</a:t>
            </a:r>
          </a:p>
          <a:p>
            <a:pPr marL="171450" lvl="1" indent="-171450">
              <a:buClr>
                <a:srgbClr val="F6A122"/>
              </a:buClr>
              <a:buFont typeface="Calibri" panose="020F0502020204030204" pitchFamily="34" charset="0"/>
              <a:buChar char="—"/>
              <a:defRPr/>
            </a:pPr>
            <a:r>
              <a:rPr lang="en-US" dirty="0"/>
              <a:t>Class 3  (employees with BAE*– between $24,000 and $49,999) has a benefit of 2x BAE up to a maximum of $300,000</a:t>
            </a:r>
          </a:p>
          <a:p>
            <a:pPr marL="0" lvl="1" indent="0">
              <a:buClr>
                <a:srgbClr val="F6A122"/>
              </a:buClr>
              <a:defRPr/>
            </a:pPr>
            <a:r>
              <a:rPr lang="en-US" dirty="0"/>
              <a:t>*BAE = Basic Annual Earnings</a:t>
            </a:r>
          </a:p>
        </p:txBody>
      </p:sp>
      <p:graphicFrame>
        <p:nvGraphicFramePr>
          <p:cNvPr id="15" name="Content Placeholder 4"/>
          <p:cNvGraphicFramePr>
            <a:graphicFrameLocks/>
          </p:cNvGraphicFramePr>
          <p:nvPr>
            <p:extLst>
              <p:ext uri="{D42A27DB-BD31-4B8C-83A1-F6EECF244321}">
                <p14:modId xmlns:p14="http://schemas.microsoft.com/office/powerpoint/2010/main" val="2340836170"/>
              </p:ext>
            </p:extLst>
          </p:nvPr>
        </p:nvGraphicFramePr>
        <p:xfrm>
          <a:off x="4191000" y="6934201"/>
          <a:ext cx="2971800" cy="2447634"/>
        </p:xfrm>
        <a:graphic>
          <a:graphicData uri="http://schemas.openxmlformats.org/drawingml/2006/table">
            <a:tbl>
              <a:tblPr firstRow="1" bandRow="1">
                <a:tableStyleId>{21E4AEA4-8DFA-4A89-87EB-49C32662AFE0}</a:tableStyleId>
              </a:tblPr>
              <a:tblGrid>
                <a:gridCol w="894550">
                  <a:extLst>
                    <a:ext uri="{9D8B030D-6E8A-4147-A177-3AD203B41FA5}">
                      <a16:colId xmlns:a16="http://schemas.microsoft.com/office/drawing/2014/main" val="20000"/>
                    </a:ext>
                  </a:extLst>
                </a:gridCol>
                <a:gridCol w="2077250">
                  <a:extLst>
                    <a:ext uri="{9D8B030D-6E8A-4147-A177-3AD203B41FA5}">
                      <a16:colId xmlns:a16="http://schemas.microsoft.com/office/drawing/2014/main" val="20001"/>
                    </a:ext>
                  </a:extLst>
                </a:gridCol>
              </a:tblGrid>
              <a:tr h="427866">
                <a:tc>
                  <a:txBody>
                    <a:bodyPr/>
                    <a:lstStyle/>
                    <a:p>
                      <a:pPr algn="l"/>
                      <a:r>
                        <a:rPr lang="en-US" sz="900" dirty="0"/>
                        <a:t>Coverage</a:t>
                      </a:r>
                      <a:endParaRPr lang="en-US" sz="900" b="1" dirty="0">
                        <a:latin typeface="Calibri" pitchFamily="34" charset="0"/>
                      </a:endParaRPr>
                    </a:p>
                  </a:txBody>
                  <a:tcPr marL="73110" marR="0" marT="0" marB="0" anchor="ctr"/>
                </a:tc>
                <a:tc>
                  <a:txBody>
                    <a:bodyPr/>
                    <a:lstStyle/>
                    <a:p>
                      <a:pPr marL="0" marR="0" algn="ctr" defTabSz="914400" rtl="0" eaLnBrk="1" latinLnBrk="0" hangingPunct="1">
                        <a:spcBef>
                          <a:spcPts val="0"/>
                        </a:spcBef>
                        <a:spcAft>
                          <a:spcPts val="0"/>
                        </a:spcAft>
                      </a:pPr>
                      <a:r>
                        <a:rPr lang="en-US" sz="900" kern="1200" dirty="0"/>
                        <a:t>Benefit</a:t>
                      </a:r>
                      <a:endParaRPr lang="en-US" sz="900" b="1" kern="1200" dirty="0">
                        <a:solidFill>
                          <a:schemeClr val="dk1"/>
                        </a:solidFill>
                        <a:latin typeface="Calibri" pitchFamily="34" charset="0"/>
                        <a:ea typeface="+mn-ea"/>
                        <a:cs typeface="+mn-cs"/>
                      </a:endParaRPr>
                    </a:p>
                  </a:txBody>
                  <a:tcPr marL="36808" marR="36808" marT="18395" marB="18395" anchor="ctr"/>
                </a:tc>
                <a:extLst>
                  <a:ext uri="{0D108BD9-81ED-4DB2-BD59-A6C34878D82A}">
                    <a16:rowId xmlns:a16="http://schemas.microsoft.com/office/drawing/2014/main" val="10000"/>
                  </a:ext>
                </a:extLst>
              </a:tr>
              <a:tr h="2017990">
                <a:tc>
                  <a:txBody>
                    <a:bodyPr/>
                    <a:lstStyle/>
                    <a:p>
                      <a:pPr marL="0" marR="0" algn="l">
                        <a:lnSpc>
                          <a:spcPts val="1000"/>
                        </a:lnSpc>
                        <a:spcBef>
                          <a:spcPts val="200"/>
                        </a:spcBef>
                        <a:spcAft>
                          <a:spcPts val="200"/>
                        </a:spcAft>
                      </a:pPr>
                      <a:r>
                        <a:rPr lang="en-US" sz="900" b="1" dirty="0">
                          <a:solidFill>
                            <a:srgbClr val="F6A122"/>
                          </a:solidFill>
                          <a:effectLst/>
                        </a:rPr>
                        <a:t>Long-Term</a:t>
                      </a:r>
                      <a:br>
                        <a:rPr lang="en-US" sz="900" b="1" dirty="0">
                          <a:solidFill>
                            <a:srgbClr val="F6A122"/>
                          </a:solidFill>
                          <a:effectLst/>
                        </a:rPr>
                      </a:br>
                      <a:r>
                        <a:rPr lang="en-US" sz="900" b="1" dirty="0">
                          <a:solidFill>
                            <a:srgbClr val="F6A122"/>
                          </a:solidFill>
                          <a:effectLst/>
                        </a:rPr>
                        <a:t>Disability (Core </a:t>
                      </a:r>
                      <a:r>
                        <a:rPr lang="en-US" sz="900" b="1" baseline="0" dirty="0">
                          <a:solidFill>
                            <a:srgbClr val="F6A122"/>
                          </a:solidFill>
                          <a:effectLst/>
                        </a:rPr>
                        <a:t>&amp; Buy-Up)</a:t>
                      </a:r>
                      <a:endParaRPr lang="en-US" sz="900" b="1" dirty="0">
                        <a:solidFill>
                          <a:srgbClr val="F6A122"/>
                        </a:solidFill>
                        <a:effectLst/>
                        <a:latin typeface="Calibri" pitchFamily="34" charset="0"/>
                        <a:ea typeface="Corbel"/>
                        <a:cs typeface="Times New Roman"/>
                      </a:endParaRPr>
                    </a:p>
                  </a:txBody>
                  <a:tcPr marL="73110" marR="0" marT="0" marB="0" anchor="ctr"/>
                </a:tc>
                <a:tc>
                  <a:txBody>
                    <a:bodyPr/>
                    <a:lstStyle/>
                    <a:p>
                      <a:pPr marL="171450" marR="0"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none" kern="1200" baseline="0" dirty="0">
                          <a:solidFill>
                            <a:schemeClr val="tx1"/>
                          </a:solidFill>
                          <a:effectLst/>
                        </a:rPr>
                        <a:t>Maximum Monthly Benefit: </a:t>
                      </a:r>
                    </a:p>
                    <a:p>
                      <a:pPr marL="628650" marR="0" lvl="1"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b="1" u="none" kern="1200" baseline="0" dirty="0">
                          <a:solidFill>
                            <a:schemeClr val="tx1"/>
                          </a:solidFill>
                          <a:effectLst/>
                        </a:rPr>
                        <a:t>Core: </a:t>
                      </a:r>
                      <a:r>
                        <a:rPr lang="en-US" sz="1000" u="none" kern="1200" baseline="0" dirty="0">
                          <a:solidFill>
                            <a:schemeClr val="tx1"/>
                          </a:solidFill>
                          <a:effectLst/>
                        </a:rPr>
                        <a:t>50% of your gross monthly earnings up to  $2,000  </a:t>
                      </a:r>
                    </a:p>
                    <a:p>
                      <a:pPr marL="628650" marR="0" lvl="1"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b="1" u="none" kern="1200" baseline="0" dirty="0">
                          <a:solidFill>
                            <a:schemeClr val="tx1"/>
                          </a:solidFill>
                          <a:effectLst/>
                        </a:rPr>
                        <a:t>Buy-Up</a:t>
                      </a:r>
                      <a:r>
                        <a:rPr lang="en-US" sz="1000" u="none" kern="1200" baseline="0" dirty="0">
                          <a:solidFill>
                            <a:schemeClr val="tx1"/>
                          </a:solidFill>
                          <a:effectLst/>
                        </a:rPr>
                        <a:t>: 66 2/3% of your gross monthly earnings up to $6,000**</a:t>
                      </a:r>
                    </a:p>
                    <a:p>
                      <a:pPr marL="171450" marR="0"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sng" kern="1200" baseline="0" dirty="0">
                          <a:solidFill>
                            <a:schemeClr val="tx1"/>
                          </a:solidFill>
                          <a:effectLst/>
                        </a:rPr>
                        <a:t>Minimum Monthly Benefit:</a:t>
                      </a:r>
                      <a:r>
                        <a:rPr lang="en-US" sz="1000" kern="1200" baseline="0" dirty="0">
                          <a:solidFill>
                            <a:schemeClr val="tx1"/>
                          </a:solidFill>
                          <a:effectLst/>
                        </a:rPr>
                        <a:t> $100  or 10% of the Insured Employee’s Monthly Benefit, whichever is greater</a:t>
                      </a:r>
                      <a:endParaRPr lang="en-US" sz="1000" kern="1200" dirty="0">
                        <a:solidFill>
                          <a:schemeClr val="tx1"/>
                        </a:solidFill>
                        <a:effectLst/>
                      </a:endParaRPr>
                    </a:p>
                    <a:p>
                      <a:pPr marL="171450" marR="0"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sng" kern="1200" dirty="0">
                          <a:solidFill>
                            <a:schemeClr val="tx1"/>
                          </a:solidFill>
                          <a:effectLst/>
                        </a:rPr>
                        <a:t>Elimination Period:</a:t>
                      </a:r>
                      <a:r>
                        <a:rPr lang="en-US" sz="1000" kern="1200" baseline="0" dirty="0">
                          <a:solidFill>
                            <a:schemeClr val="tx1"/>
                          </a:solidFill>
                          <a:effectLst/>
                        </a:rPr>
                        <a:t>  90 calendar days of Disability caused by the same or a related Sickness or Injury</a:t>
                      </a:r>
                      <a:endParaRPr lang="en-US" sz="1000" kern="1200" dirty="0">
                        <a:solidFill>
                          <a:schemeClr val="tx1"/>
                        </a:solidFill>
                        <a:effectLst/>
                        <a:latin typeface="Calibri" pitchFamily="34" charset="0"/>
                        <a:ea typeface="Corbel"/>
                        <a:cs typeface="Arial"/>
                      </a:endParaRPr>
                    </a:p>
                  </a:txBody>
                  <a:tcPr marL="36808" marR="36808" marT="18395" marB="18395" anchor="ctr"/>
                </a:tc>
                <a:extLst>
                  <a:ext uri="{0D108BD9-81ED-4DB2-BD59-A6C34878D82A}">
                    <a16:rowId xmlns:a16="http://schemas.microsoft.com/office/drawing/2014/main" val="10001"/>
                  </a:ext>
                </a:extLst>
              </a:tr>
            </a:tbl>
          </a:graphicData>
        </a:graphic>
      </p:graphicFrame>
      <p:pic>
        <p:nvPicPr>
          <p:cNvPr id="18451" name="Picture 2"/>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t="4781" b="4781"/>
          <a:stretch>
            <a:fillRect/>
          </a:stretch>
        </p:blipFill>
        <p:spPr>
          <a:xfrm>
            <a:off x="457200" y="355601"/>
            <a:ext cx="6916738" cy="3759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Content Placeholder 4"/>
          <p:cNvGraphicFramePr>
            <a:graphicFrameLocks/>
          </p:cNvGraphicFramePr>
          <p:nvPr>
            <p:extLst>
              <p:ext uri="{D42A27DB-BD31-4B8C-83A1-F6EECF244321}">
                <p14:modId xmlns:p14="http://schemas.microsoft.com/office/powerpoint/2010/main" val="4077481528"/>
              </p:ext>
            </p:extLst>
          </p:nvPr>
        </p:nvGraphicFramePr>
        <p:xfrm>
          <a:off x="4191000" y="4495800"/>
          <a:ext cx="2895600" cy="2057400"/>
        </p:xfrm>
        <a:graphic>
          <a:graphicData uri="http://schemas.openxmlformats.org/drawingml/2006/table">
            <a:tbl>
              <a:tblPr firstRow="1" bandRow="1">
                <a:tableStyleId>{21E4AEA4-8DFA-4A89-87EB-49C32662AFE0}</a:tableStyleId>
              </a:tblPr>
              <a:tblGrid>
                <a:gridCol w="871613">
                  <a:extLst>
                    <a:ext uri="{9D8B030D-6E8A-4147-A177-3AD203B41FA5}">
                      <a16:colId xmlns:a16="http://schemas.microsoft.com/office/drawing/2014/main" val="20000"/>
                    </a:ext>
                  </a:extLst>
                </a:gridCol>
                <a:gridCol w="2023987">
                  <a:extLst>
                    <a:ext uri="{9D8B030D-6E8A-4147-A177-3AD203B41FA5}">
                      <a16:colId xmlns:a16="http://schemas.microsoft.com/office/drawing/2014/main" val="20001"/>
                    </a:ext>
                  </a:extLst>
                </a:gridCol>
              </a:tblGrid>
              <a:tr h="385079">
                <a:tc>
                  <a:txBody>
                    <a:bodyPr/>
                    <a:lstStyle/>
                    <a:p>
                      <a:pPr algn="l"/>
                      <a:r>
                        <a:rPr lang="en-US" sz="900" dirty="0"/>
                        <a:t>Coverage</a:t>
                      </a:r>
                      <a:endParaRPr lang="en-US" sz="900" b="1" dirty="0">
                        <a:latin typeface="Calibri" pitchFamily="34" charset="0"/>
                      </a:endParaRPr>
                    </a:p>
                  </a:txBody>
                  <a:tcPr marL="73110" marR="0" marT="0" marB="0" anchor="ctr"/>
                </a:tc>
                <a:tc>
                  <a:txBody>
                    <a:bodyPr/>
                    <a:lstStyle/>
                    <a:p>
                      <a:pPr marL="0" marR="0" algn="ctr" defTabSz="914400" rtl="0" eaLnBrk="1" latinLnBrk="0" hangingPunct="1">
                        <a:spcBef>
                          <a:spcPts val="0"/>
                        </a:spcBef>
                        <a:spcAft>
                          <a:spcPts val="0"/>
                        </a:spcAft>
                      </a:pPr>
                      <a:r>
                        <a:rPr lang="en-US" sz="900" kern="1200" dirty="0"/>
                        <a:t>Benefit</a:t>
                      </a:r>
                      <a:endParaRPr lang="en-US" sz="900" b="1" kern="1200" dirty="0">
                        <a:solidFill>
                          <a:schemeClr val="dk1"/>
                        </a:solidFill>
                        <a:latin typeface="Calibri" pitchFamily="34" charset="0"/>
                        <a:ea typeface="+mn-ea"/>
                        <a:cs typeface="+mn-cs"/>
                      </a:endParaRPr>
                    </a:p>
                  </a:txBody>
                  <a:tcPr marL="36808" marR="36808" marT="18395" marB="18395" anchor="ctr"/>
                </a:tc>
                <a:extLst>
                  <a:ext uri="{0D108BD9-81ED-4DB2-BD59-A6C34878D82A}">
                    <a16:rowId xmlns:a16="http://schemas.microsoft.com/office/drawing/2014/main" val="10000"/>
                  </a:ext>
                </a:extLst>
              </a:tr>
              <a:tr h="1672321">
                <a:tc>
                  <a:txBody>
                    <a:bodyPr/>
                    <a:lstStyle/>
                    <a:p>
                      <a:pPr marL="0" marR="0" algn="l">
                        <a:lnSpc>
                          <a:spcPts val="1000"/>
                        </a:lnSpc>
                        <a:spcBef>
                          <a:spcPts val="200"/>
                        </a:spcBef>
                        <a:spcAft>
                          <a:spcPts val="200"/>
                        </a:spcAft>
                      </a:pPr>
                      <a:r>
                        <a:rPr lang="en-US" sz="900" b="1" dirty="0">
                          <a:solidFill>
                            <a:srgbClr val="F6A122"/>
                          </a:solidFill>
                          <a:effectLst/>
                        </a:rPr>
                        <a:t>Short-Term</a:t>
                      </a:r>
                      <a:br>
                        <a:rPr lang="en-US" sz="900" b="1" dirty="0">
                          <a:solidFill>
                            <a:srgbClr val="F6A122"/>
                          </a:solidFill>
                          <a:effectLst/>
                        </a:rPr>
                      </a:br>
                      <a:r>
                        <a:rPr lang="en-US" sz="900" b="1" dirty="0">
                          <a:solidFill>
                            <a:srgbClr val="F6A122"/>
                          </a:solidFill>
                          <a:effectLst/>
                        </a:rPr>
                        <a:t>Disability</a:t>
                      </a:r>
                      <a:endParaRPr lang="en-US" sz="900" b="1" dirty="0">
                        <a:solidFill>
                          <a:srgbClr val="F6A122"/>
                        </a:solidFill>
                        <a:effectLst/>
                        <a:latin typeface="Calibri" pitchFamily="34" charset="0"/>
                        <a:ea typeface="Corbel"/>
                        <a:cs typeface="Times New Roman"/>
                      </a:endParaRPr>
                    </a:p>
                  </a:txBody>
                  <a:tcPr marL="73110" marR="0" marT="0" marB="0" anchor="ctr"/>
                </a:tc>
                <a:tc>
                  <a:txBody>
                    <a:bodyPr/>
                    <a:lstStyle/>
                    <a:p>
                      <a:pPr marL="171450" marR="0"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none" kern="1200" baseline="0" dirty="0">
                          <a:effectLst/>
                        </a:rPr>
                        <a:t>Maximum Weekly Benefit: </a:t>
                      </a:r>
                    </a:p>
                    <a:p>
                      <a:pPr marL="628650" marR="0" lvl="1"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none" kern="1200" baseline="0" dirty="0">
                          <a:effectLst/>
                        </a:rPr>
                        <a:t>60 % of your gross weekly earnings up to  $2,000 </a:t>
                      </a:r>
                    </a:p>
                    <a:p>
                      <a:pPr marL="171450" marR="0" lvl="0"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sng" kern="1200" baseline="0" dirty="0">
                          <a:effectLst/>
                        </a:rPr>
                        <a:t>Minimum Weekly Benefit:</a:t>
                      </a:r>
                      <a:r>
                        <a:rPr lang="en-US" sz="1000" kern="1200" baseline="0" dirty="0">
                          <a:effectLst/>
                        </a:rPr>
                        <a:t> $25 </a:t>
                      </a:r>
                    </a:p>
                    <a:p>
                      <a:pPr marL="171450" marR="0" lvl="0" indent="-171450" algn="l" defTabSz="914400" rtl="0" eaLnBrk="1" latinLnBrk="0" hangingPunct="1">
                        <a:lnSpc>
                          <a:spcPts val="1000"/>
                        </a:lnSpc>
                        <a:spcBef>
                          <a:spcPts val="200"/>
                        </a:spcBef>
                        <a:spcAft>
                          <a:spcPts val="200"/>
                        </a:spcAft>
                        <a:buClr>
                          <a:schemeClr val="bg1"/>
                        </a:buClr>
                        <a:buSzPct val="85000"/>
                        <a:buFont typeface="Wingdings" pitchFamily="2" charset="2"/>
                        <a:buChar char="n"/>
                      </a:pPr>
                      <a:r>
                        <a:rPr lang="en-US" sz="1000" u="sng" kern="1200" dirty="0">
                          <a:effectLst/>
                        </a:rPr>
                        <a:t>Elimination Period:</a:t>
                      </a:r>
                      <a:r>
                        <a:rPr lang="en-US" sz="1000" kern="1200" baseline="0" dirty="0">
                          <a:effectLst/>
                        </a:rPr>
                        <a:t>  7 calendar days of Disability caused by the same or a related Sickness or Injury</a:t>
                      </a:r>
                      <a:endParaRPr lang="en-US" sz="1000" kern="1200" dirty="0">
                        <a:solidFill>
                          <a:srgbClr val="262626"/>
                        </a:solidFill>
                        <a:effectLst/>
                        <a:latin typeface="Calibri" pitchFamily="34" charset="0"/>
                        <a:ea typeface="Corbel"/>
                        <a:cs typeface="Arial"/>
                      </a:endParaRPr>
                    </a:p>
                  </a:txBody>
                  <a:tcPr marL="36808" marR="36808" marT="18395" marB="18395" anchor="ctr"/>
                </a:tc>
                <a:extLst>
                  <a:ext uri="{0D108BD9-81ED-4DB2-BD59-A6C34878D82A}">
                    <a16:rowId xmlns:a16="http://schemas.microsoft.com/office/drawing/2014/main" val="10001"/>
                  </a:ext>
                </a:extLst>
              </a:tr>
            </a:tbl>
          </a:graphicData>
        </a:graphic>
      </p:graphicFrame>
      <p:sp>
        <p:nvSpPr>
          <p:cNvPr id="2" name="TextBox 1"/>
          <p:cNvSpPr txBox="1"/>
          <p:nvPr/>
        </p:nvSpPr>
        <p:spPr>
          <a:xfrm>
            <a:off x="4267200" y="9372600"/>
            <a:ext cx="3048000" cy="246221"/>
          </a:xfrm>
          <a:prstGeom prst="rect">
            <a:avLst/>
          </a:prstGeom>
          <a:noFill/>
        </p:spPr>
        <p:txBody>
          <a:bodyPr wrap="square" rtlCol="0">
            <a:spAutoFit/>
          </a:bodyPr>
          <a:lstStyle/>
          <a:p>
            <a:r>
              <a:rPr lang="en-US" sz="1000" b="1" dirty="0">
                <a:latin typeface="+mn-lt"/>
                <a:cs typeface="+mn-cs"/>
              </a:rPr>
              <a:t>**New maximum for 2019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22&quot;/&gt;&lt;/object&gt;&lt;object type=&quot;3&quot; unique_id=&quot;10005&quot;&gt;&lt;property id=&quot;20148&quot; value=&quot;5&quot;/&gt;&lt;property id=&quot;20300&quot; value=&quot;Slide 2&quot;/&gt;&lt;property id=&quot;20307&quot; value=&quot;304&quot;/&gt;&lt;/object&gt;&lt;object type=&quot;3&quot; unique_id=&quot;10006&quot;&gt;&lt;property id=&quot;20148&quot; value=&quot;5&quot;/&gt;&lt;property id=&quot;20300&quot; value=&quot;Slide 3&quot;/&gt;&lt;property id=&quot;20307&quot; value=&quot;318&quot;/&gt;&lt;/object&gt;&lt;object type=&quot;3&quot; unique_id=&quot;10007&quot;&gt;&lt;property id=&quot;20148&quot; value=&quot;5&quot;/&gt;&lt;property id=&quot;20300&quot; value=&quot;Slide 4&quot;/&gt;&lt;property id=&quot;20307&quot; value=&quot;319&quot;/&gt;&lt;/object&gt;&lt;object type=&quot;3&quot; unique_id=&quot;10008&quot;&gt;&lt;property id=&quot;20148&quot; value=&quot;5&quot;/&gt;&lt;property id=&quot;20300&quot; value=&quot;Slide 5 - &amp;quot;Medical Coverage&amp;quot;&quot;/&gt;&lt;property id=&quot;20307&quot; value=&quot;289&quot;/&gt;&lt;/object&gt;&lt;object type=&quot;3&quot; unique_id=&quot;10009&quot;&gt;&lt;property id=&quot;20148&quot; value=&quot;5&quot;/&gt;&lt;property id=&quot;20300&quot; value=&quot;Slide 6&quot;/&gt;&lt;property id=&quot;20307&quot; value=&quot;317&quot;/&gt;&lt;/object&gt;&lt;object type=&quot;3&quot; unique_id=&quot;10010&quot;&gt;&lt;property id=&quot;20148&quot; value=&quot;5&quot;/&gt;&lt;property id=&quot;20300&quot; value=&quot;Slide 7&quot;/&gt;&lt;property id=&quot;20307&quot; value=&quot;280&quot;/&gt;&lt;/object&gt;&lt;object type=&quot;3&quot; unique_id=&quot;10011&quot;&gt;&lt;property id=&quot;20148&quot; value=&quot;5&quot;/&gt;&lt;property id=&quot;20300&quot; value=&quot;Slide 8&quot;/&gt;&lt;property id=&quot;20307&quot; value=&quot;323&quot;/&gt;&lt;/object&gt;&lt;object type=&quot;3&quot; unique_id=&quot;10012&quot;&gt;&lt;property id=&quot;20148&quot; value=&quot;5&quot;/&gt;&lt;property id=&quot;20300&quot; value=&quot;Slide 9&quot;/&gt;&lt;property id=&quot;20307&quot; value=&quot;320&quot;/&gt;&lt;/object&gt;&lt;object type=&quot;3&quot; unique_id=&quot;10013&quot;&gt;&lt;property id=&quot;20148&quot; value=&quot;5&quot;/&gt;&lt;property id=&quot;20300&quot; value=&quot;Slide 10&quot;/&gt;&lt;property id=&quot;20307&quot; value=&quot;329&quot;/&gt;&lt;/object&gt;&lt;object type=&quot;3&quot; unique_id=&quot;10014&quot;&gt;&lt;property id=&quot;20148&quot; value=&quot;5&quot;/&gt;&lt;property id=&quot;20300&quot; value=&quot;Slide 11&quot;/&gt;&lt;property id=&quot;20307&quot; value=&quot;328&quot;/&gt;&lt;/object&gt;&lt;object type=&quot;3&quot; unique_id=&quot;10015&quot;&gt;&lt;property id=&quot;20148&quot; value=&quot;5&quot;/&gt;&lt;property id=&quot;20300&quot; value=&quot;Slide 12&quot;/&gt;&lt;property id=&quot;20307&quot; value=&quot;310&quot;/&gt;&lt;/object&gt;&lt;/object&gt;&lt;/object&gt;&lt;/database&gt;"/>
  <p:tag name="SECTOMILLISECCONVERTED" val="1"/>
</p:tagLst>
</file>

<file path=ppt/theme/theme1.xml><?xml version="1.0" encoding="utf-8"?>
<a:theme xmlns:a="http://schemas.openxmlformats.org/drawingml/2006/main" name="Office Theme">
  <a:themeElements>
    <a:clrScheme name="CSE">
      <a:dk1>
        <a:sysClr val="windowText" lastClr="000000"/>
      </a:dk1>
      <a:lt1>
        <a:sysClr val="window" lastClr="FFFFFF"/>
      </a:lt1>
      <a:dk2>
        <a:srgbClr val="1F497D"/>
      </a:dk2>
      <a:lt2>
        <a:srgbClr val="EEECE1"/>
      </a:lt2>
      <a:accent1>
        <a:srgbClr val="96765D"/>
      </a:accent1>
      <a:accent2>
        <a:srgbClr val="7CA2D5"/>
      </a:accent2>
      <a:accent3>
        <a:srgbClr val="F6A122"/>
      </a:accent3>
      <a:accent4>
        <a:srgbClr val="F9D616"/>
      </a:accent4>
      <a:accent5>
        <a:srgbClr val="547730"/>
      </a:accent5>
      <a:accent6>
        <a:srgbClr val="80008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 xmlns="b158dbcb-c5fe-49b3-aa28-a8f1bf56fcb9" xsi:nil="true"/>
    <Use xmlns="b158dbcb-c5fe-49b3-aa28-a8f1bf56fcb9" xsi:nil="true"/>
    <Description0 xmlns="b158dbcb-c5fe-49b3-aa28-a8f1bf56fcb9" xsi:nil="true"/>
    <Date xmlns="b158dbcb-c5fe-49b3-aa28-a8f1bf56fcb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9DA3EFCA3A384CAA234380002E0D18" ma:contentTypeVersion="4" ma:contentTypeDescription="Create a new document." ma:contentTypeScope="" ma:versionID="901ae5fbbbb2971b54fb829be22e216b">
  <xsd:schema xmlns:xsd="http://www.w3.org/2001/XMLSchema" xmlns:xs="http://www.w3.org/2001/XMLSchema" xmlns:p="http://schemas.microsoft.com/office/2006/metadata/properties" xmlns:ns2="b158dbcb-c5fe-49b3-aa28-a8f1bf56fcb9" targetNamespace="http://schemas.microsoft.com/office/2006/metadata/properties" ma:root="true" ma:fieldsID="0c7d1c67b5e67cb13fea5657db6df8b6" ns2:_="">
    <xsd:import namespace="b158dbcb-c5fe-49b3-aa28-a8f1bf56fcb9"/>
    <xsd:element name="properties">
      <xsd:complexType>
        <xsd:sequence>
          <xsd:element name="documentManagement">
            <xsd:complexType>
              <xsd:all>
                <xsd:element ref="ns2:Use" minOccurs="0"/>
                <xsd:element ref="ns2:Description0" minOccurs="0"/>
                <xsd:element ref="ns2:Date" minOccurs="0"/>
                <xsd:element ref="ns2:Own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58dbcb-c5fe-49b3-aa28-a8f1bf56fcb9" elementFormDefault="qualified">
    <xsd:import namespace="http://schemas.microsoft.com/office/2006/documentManagement/types"/>
    <xsd:import namespace="http://schemas.microsoft.com/office/infopath/2007/PartnerControls"/>
    <xsd:element name="Use" ma:index="8" nillable="true" ma:displayName="Use" ma:internalName="Use">
      <xsd:simpleType>
        <xsd:restriction base="dms:Text">
          <xsd:maxLength value="255"/>
        </xsd:restriction>
      </xsd:simpleType>
    </xsd:element>
    <xsd:element name="Description0" ma:index="9" nillable="true" ma:displayName="Description" ma:internalName="Description0">
      <xsd:simpleType>
        <xsd:restriction base="dms:Note">
          <xsd:maxLength value="255"/>
        </xsd:restriction>
      </xsd:simpleType>
    </xsd:element>
    <xsd:element name="Date" ma:index="10" nillable="true" ma:displayName="Date" ma:format="DateTime" ma:internalName="Date">
      <xsd:simpleType>
        <xsd:restriction base="dms:DateTime"/>
      </xsd:simpleType>
    </xsd:element>
    <xsd:element name="Owner" ma:index="11" nillable="true" ma:displayName="Owner" ma:internalName="Own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0DF1CC-80A5-4FD6-84C2-1CAFDB0491B8}">
  <ds:schemaRefs>
    <ds:schemaRef ds:uri="b158dbcb-c5fe-49b3-aa28-a8f1bf56fcb9"/>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1312ECE-9C1A-4070-9D4C-B7DDE6308325}">
  <ds:schemaRefs>
    <ds:schemaRef ds:uri="http://schemas.microsoft.com/sharepoint/v3/contenttype/forms"/>
  </ds:schemaRefs>
</ds:datastoreItem>
</file>

<file path=customXml/itemProps3.xml><?xml version="1.0" encoding="utf-8"?>
<ds:datastoreItem xmlns:ds="http://schemas.openxmlformats.org/officeDocument/2006/customXml" ds:itemID="{4599B5FA-767E-4E87-A8BE-ABE91568E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58dbcb-c5fe-49b3-aa28-a8f1bf56fc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12945</TotalTime>
  <Words>6562</Words>
  <Application>Microsoft Office PowerPoint</Application>
  <PresentationFormat>Custom</PresentationFormat>
  <Paragraphs>871</Paragraphs>
  <Slides>25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Myriad Pro Black</vt:lpstr>
      <vt:lpstr>Symbol</vt:lpstr>
      <vt:lpstr>Corbel</vt:lpstr>
      <vt:lpstr>Calibri</vt:lpstr>
      <vt:lpstr>Impact</vt:lpstr>
      <vt:lpstr>Verdana</vt:lpstr>
      <vt:lpstr>Wingdings</vt:lpstr>
      <vt:lpstr>Times New Roman</vt:lpstr>
      <vt:lpstr>Office Theme</vt:lpstr>
      <vt:lpstr>PowerPoint Presentation</vt:lpstr>
      <vt:lpstr>Table of Contents</vt:lpstr>
      <vt:lpstr>PowerPoint Presentation</vt:lpstr>
      <vt:lpstr>PowerPoint Presentation</vt:lpstr>
      <vt:lpstr>PowerPoint Presentation</vt:lpstr>
      <vt:lpstr>Medical Coverage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Enrolling in Your Benefits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Marion</dc:creator>
  <cp:lastModifiedBy>Bautista, John Dennis (Taguig City 1634)</cp:lastModifiedBy>
  <cp:revision>690</cp:revision>
  <cp:lastPrinted>2017-11-14T18:05:10Z</cp:lastPrinted>
  <dcterms:created xsi:type="dcterms:W3CDTF">2012-11-26T03:18:22Z</dcterms:created>
  <dcterms:modified xsi:type="dcterms:W3CDTF">2019-10-15T15:05:53Z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0x010100109DA3EFCA3A384CAA234380002E0D18</vt:lpwstr>
  </property>
  <property fmtid="{D5CDD505-2E9C-101B-9397-08002B2CF9AE}" pid="3" name="_NewReviewCycle">
    <vt:lpwstr/>
  </property>
  <property fmtid="{D5CDD505-2E9C-101B-9397-08002B2CF9AE}" pid="4" name="_AdHocReviewCycleID">
    <vt:i4>1073427643</vt:i4>
  </property>
  <property fmtid="{D5CDD505-2E9C-101B-9397-08002B2CF9AE}" pid="5" name="_EmailSubject">
    <vt:lpwstr>CSE Presentation and BG</vt:lpwstr>
  </property>
  <property fmtid="{D5CDD505-2E9C-101B-9397-08002B2CF9AE}" pid="6" name="_AuthorEmail">
    <vt:lpwstr>Megan.BeDell@WillisTowersWatson.com</vt:lpwstr>
  </property>
  <property fmtid="{D5CDD505-2E9C-101B-9397-08002B2CF9AE}" pid="7" name="_AuthorEmailDisplayName">
    <vt:lpwstr>BeDell, Megan</vt:lpwstr>
  </property>
  <property fmtid="{D5CDD505-2E9C-101B-9397-08002B2CF9AE}" pid="8" name="_PreviousAdHocReviewCycleID">
    <vt:i4>2136545648</vt:i4>
  </property>
  <property fmtid="{D5CDD505-2E9C-101B-9397-08002B2CF9AE}" pid="9" name="MSIP_Label_9c700311-1b20-487f-9129-30717d50ca8e_Enabled">
    <vt:lpwstr>True</vt:lpwstr>
  </property>
  <property fmtid="{D5CDD505-2E9C-101B-9397-08002B2CF9AE}" pid="10" name="MSIP_Label_9c700311-1b20-487f-9129-30717d50ca8e_SiteId">
    <vt:lpwstr>76e3921f-489b-4b7e-9547-9ea297add9b5</vt:lpwstr>
  </property>
  <property fmtid="{D5CDD505-2E9C-101B-9397-08002B2CF9AE}" pid="11" name="MSIP_Label_9c700311-1b20-487f-9129-30717d50ca8e_Owner">
    <vt:lpwstr>johndennis.bautista@towerswatson.com</vt:lpwstr>
  </property>
  <property fmtid="{D5CDD505-2E9C-101B-9397-08002B2CF9AE}" pid="12" name="MSIP_Label_9c700311-1b20-487f-9129-30717d50ca8e_SetDate">
    <vt:lpwstr>2019-10-15T15:05:28.8666284Z</vt:lpwstr>
  </property>
  <property fmtid="{D5CDD505-2E9C-101B-9397-08002B2CF9AE}" pid="13" name="MSIP_Label_9c700311-1b20-487f-9129-30717d50ca8e_Name">
    <vt:lpwstr>Confidential</vt:lpwstr>
  </property>
  <property fmtid="{D5CDD505-2E9C-101B-9397-08002B2CF9AE}" pid="14" name="MSIP_Label_9c700311-1b20-487f-9129-30717d50ca8e_Application">
    <vt:lpwstr>Microsoft Azure Information Protection</vt:lpwstr>
  </property>
  <property fmtid="{D5CDD505-2E9C-101B-9397-08002B2CF9AE}" pid="15" name="MSIP_Label_9c700311-1b20-487f-9129-30717d50ca8e_ActionId">
    <vt:lpwstr>1931e2e4-ffbd-464e-a022-4d9701b69c50</vt:lpwstr>
  </property>
  <property fmtid="{D5CDD505-2E9C-101B-9397-08002B2CF9AE}" pid="16" name="MSIP_Label_9c700311-1b20-487f-9129-30717d50ca8e_Extended_MSFT_Method">
    <vt:lpwstr>Automatic</vt:lpwstr>
  </property>
  <property fmtid="{D5CDD505-2E9C-101B-9397-08002B2CF9AE}" pid="17" name="MSIP_Label_d347b247-e90e-43a3-9d7b-004f14ae6873_Enabled">
    <vt:lpwstr>True</vt:lpwstr>
  </property>
  <property fmtid="{D5CDD505-2E9C-101B-9397-08002B2CF9AE}" pid="18" name="MSIP_Label_d347b247-e90e-43a3-9d7b-004f14ae6873_SiteId">
    <vt:lpwstr>76e3921f-489b-4b7e-9547-9ea297add9b5</vt:lpwstr>
  </property>
  <property fmtid="{D5CDD505-2E9C-101B-9397-08002B2CF9AE}" pid="19" name="MSIP_Label_d347b247-e90e-43a3-9d7b-004f14ae6873_Owner">
    <vt:lpwstr>johndennis.bautista@towerswatson.com</vt:lpwstr>
  </property>
  <property fmtid="{D5CDD505-2E9C-101B-9397-08002B2CF9AE}" pid="20" name="MSIP_Label_d347b247-e90e-43a3-9d7b-004f14ae6873_SetDate">
    <vt:lpwstr>2019-10-15T15:05:28.8666284Z</vt:lpwstr>
  </property>
  <property fmtid="{D5CDD505-2E9C-101B-9397-08002B2CF9AE}" pid="21" name="MSIP_Label_d347b247-e90e-43a3-9d7b-004f14ae6873_Name">
    <vt:lpwstr>Anyone (No Protection)</vt:lpwstr>
  </property>
  <property fmtid="{D5CDD505-2E9C-101B-9397-08002B2CF9AE}" pid="22" name="MSIP_Label_d347b247-e90e-43a3-9d7b-004f14ae6873_Application">
    <vt:lpwstr>Microsoft Azure Information Protection</vt:lpwstr>
  </property>
  <property fmtid="{D5CDD505-2E9C-101B-9397-08002B2CF9AE}" pid="23" name="MSIP_Label_d347b247-e90e-43a3-9d7b-004f14ae6873_ActionId">
    <vt:lpwstr>1931e2e4-ffbd-464e-a022-4d9701b69c50</vt:lpwstr>
  </property>
  <property fmtid="{D5CDD505-2E9C-101B-9397-08002B2CF9AE}" pid="24" name="MSIP_Label_d347b247-e90e-43a3-9d7b-004f14ae6873_Parent">
    <vt:lpwstr>9c700311-1b20-487f-9129-30717d50ca8e</vt:lpwstr>
  </property>
  <property fmtid="{D5CDD505-2E9C-101B-9397-08002B2CF9AE}" pid="25" name="MSIP_Label_d347b247-e90e-43a3-9d7b-004f14ae6873_Extended_MSFT_Method">
    <vt:lpwstr>Automatic</vt:lpwstr>
  </property>
  <property fmtid="{D5CDD505-2E9C-101B-9397-08002B2CF9AE}" pid="26" name="Sensitivity">
    <vt:lpwstr>Confidential Anyone (No Protection)</vt:lpwstr>
  </property>
</Properties>
</file>